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32404050" cy="43205400"/>
  <p:notesSz cx="6858000" cy="9144000"/>
  <p:defaultTextStyle>
    <a:defPPr>
      <a:defRPr lang="pt-BR"/>
    </a:defPPr>
    <a:lvl1pPr marL="0" algn="l" defTabSz="4320540" rtl="0" eaLnBrk="1" latinLnBrk="0" hangingPunct="1">
      <a:defRPr sz="8500" kern="1200">
        <a:solidFill>
          <a:schemeClr val="tx1"/>
        </a:solidFill>
        <a:latin typeface="+mn-lt"/>
        <a:ea typeface="+mn-ea"/>
        <a:cs typeface="+mn-cs"/>
      </a:defRPr>
    </a:lvl1pPr>
    <a:lvl2pPr marL="2160270" algn="l" defTabSz="4320540" rtl="0" eaLnBrk="1" latinLnBrk="0" hangingPunct="1">
      <a:defRPr sz="8500" kern="1200">
        <a:solidFill>
          <a:schemeClr val="tx1"/>
        </a:solidFill>
        <a:latin typeface="+mn-lt"/>
        <a:ea typeface="+mn-ea"/>
        <a:cs typeface="+mn-cs"/>
      </a:defRPr>
    </a:lvl2pPr>
    <a:lvl3pPr marL="4320540" algn="l" defTabSz="4320540" rtl="0" eaLnBrk="1" latinLnBrk="0" hangingPunct="1">
      <a:defRPr sz="8500" kern="1200">
        <a:solidFill>
          <a:schemeClr val="tx1"/>
        </a:solidFill>
        <a:latin typeface="+mn-lt"/>
        <a:ea typeface="+mn-ea"/>
        <a:cs typeface="+mn-cs"/>
      </a:defRPr>
    </a:lvl3pPr>
    <a:lvl4pPr marL="6480810" algn="l" defTabSz="4320540" rtl="0" eaLnBrk="1" latinLnBrk="0" hangingPunct="1">
      <a:defRPr sz="8500" kern="1200">
        <a:solidFill>
          <a:schemeClr val="tx1"/>
        </a:solidFill>
        <a:latin typeface="+mn-lt"/>
        <a:ea typeface="+mn-ea"/>
        <a:cs typeface="+mn-cs"/>
      </a:defRPr>
    </a:lvl4pPr>
    <a:lvl5pPr marL="8641080" algn="l" defTabSz="4320540" rtl="0" eaLnBrk="1" latinLnBrk="0" hangingPunct="1">
      <a:defRPr sz="8500" kern="1200">
        <a:solidFill>
          <a:schemeClr val="tx1"/>
        </a:solidFill>
        <a:latin typeface="+mn-lt"/>
        <a:ea typeface="+mn-ea"/>
        <a:cs typeface="+mn-cs"/>
      </a:defRPr>
    </a:lvl5pPr>
    <a:lvl6pPr marL="10801350" algn="l" defTabSz="4320540" rtl="0" eaLnBrk="1" latinLnBrk="0" hangingPunct="1">
      <a:defRPr sz="8500" kern="1200">
        <a:solidFill>
          <a:schemeClr val="tx1"/>
        </a:solidFill>
        <a:latin typeface="+mn-lt"/>
        <a:ea typeface="+mn-ea"/>
        <a:cs typeface="+mn-cs"/>
      </a:defRPr>
    </a:lvl6pPr>
    <a:lvl7pPr marL="12961620" algn="l" defTabSz="4320540" rtl="0" eaLnBrk="1" latinLnBrk="0" hangingPunct="1">
      <a:defRPr sz="8500" kern="1200">
        <a:solidFill>
          <a:schemeClr val="tx1"/>
        </a:solidFill>
        <a:latin typeface="+mn-lt"/>
        <a:ea typeface="+mn-ea"/>
        <a:cs typeface="+mn-cs"/>
      </a:defRPr>
    </a:lvl7pPr>
    <a:lvl8pPr marL="15121890" algn="l" defTabSz="4320540" rtl="0" eaLnBrk="1" latinLnBrk="0" hangingPunct="1">
      <a:defRPr sz="8500" kern="1200">
        <a:solidFill>
          <a:schemeClr val="tx1"/>
        </a:solidFill>
        <a:latin typeface="+mn-lt"/>
        <a:ea typeface="+mn-ea"/>
        <a:cs typeface="+mn-cs"/>
      </a:defRPr>
    </a:lvl8pPr>
    <a:lvl9pPr marL="17282160" algn="l" defTabSz="4320540" rtl="0" eaLnBrk="1" latinLnBrk="0" hangingPunct="1">
      <a:defRPr sz="85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3608">
          <p15:clr>
            <a:srgbClr val="A4A3A4"/>
          </p15:clr>
        </p15:guide>
        <p15:guide id="2" pos="1020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18" d="100"/>
          <a:sy n="18" d="100"/>
        </p:scale>
        <p:origin x="2988" y="66"/>
      </p:cViewPr>
      <p:guideLst>
        <p:guide orient="horz" pos="13608"/>
        <p:guide pos="10206"/>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ernando Batista da Silva" userId="7de36762-91d1-41d6-a06c-2a02895b4dc6" providerId="ADAL" clId="{BBFE193C-64E8-42BC-813E-F7C5E61A2D90}"/>
    <pc:docChg chg="custSel modSld">
      <pc:chgData name="Fernando Batista da Silva" userId="7de36762-91d1-41d6-a06c-2a02895b4dc6" providerId="ADAL" clId="{BBFE193C-64E8-42BC-813E-F7C5E61A2D90}" dt="2026-05-04T14:07:14.441" v="12" actId="1076"/>
      <pc:docMkLst>
        <pc:docMk/>
      </pc:docMkLst>
      <pc:sldChg chg="addSp delSp modSp mod">
        <pc:chgData name="Fernando Batista da Silva" userId="7de36762-91d1-41d6-a06c-2a02895b4dc6" providerId="ADAL" clId="{BBFE193C-64E8-42BC-813E-F7C5E61A2D90}" dt="2026-05-04T14:07:14.441" v="12" actId="1076"/>
        <pc:sldMkLst>
          <pc:docMk/>
          <pc:sldMk cId="170142085" sldId="256"/>
        </pc:sldMkLst>
        <pc:picChg chg="del">
          <ac:chgData name="Fernando Batista da Silva" userId="7de36762-91d1-41d6-a06c-2a02895b4dc6" providerId="ADAL" clId="{BBFE193C-64E8-42BC-813E-F7C5E61A2D90}" dt="2026-05-04T14:06:55.326" v="6" actId="478"/>
          <ac:picMkLst>
            <pc:docMk/>
            <pc:sldMk cId="170142085" sldId="256"/>
            <ac:picMk id="13" creationId="{F1465834-73BF-05D7-FB13-A22E0296AAE8}"/>
          </ac:picMkLst>
        </pc:picChg>
        <pc:picChg chg="add mod">
          <ac:chgData name="Fernando Batista da Silva" userId="7de36762-91d1-41d6-a06c-2a02895b4dc6" providerId="ADAL" clId="{BBFE193C-64E8-42BC-813E-F7C5E61A2D90}" dt="2026-05-04T14:07:14.441" v="12" actId="1076"/>
          <ac:picMkLst>
            <pc:docMk/>
            <pc:sldMk cId="170142085" sldId="256"/>
            <ac:picMk id="15" creationId="{E5BC43B3-20CE-E4D4-8AF0-2E5CF53FB64E}"/>
          </ac:picMkLst>
        </pc:picChg>
        <pc:picChg chg="del">
          <ac:chgData name="Fernando Batista da Silva" userId="7de36762-91d1-41d6-a06c-2a02895b4dc6" providerId="ADAL" clId="{BBFE193C-64E8-42BC-813E-F7C5E61A2D90}" dt="2026-05-04T14:05:52.718" v="0" actId="478"/>
          <ac:picMkLst>
            <pc:docMk/>
            <pc:sldMk cId="170142085" sldId="256"/>
            <ac:picMk id="16" creationId="{921D1EAA-7EAB-B278-F228-FD73CA81C950}"/>
          </ac:picMkLst>
        </pc:picChg>
        <pc:picChg chg="add mod">
          <ac:chgData name="Fernando Batista da Silva" userId="7de36762-91d1-41d6-a06c-2a02895b4dc6" providerId="ADAL" clId="{BBFE193C-64E8-42BC-813E-F7C5E61A2D90}" dt="2026-05-04T14:07:03.163" v="9" actId="1076"/>
          <ac:picMkLst>
            <pc:docMk/>
            <pc:sldMk cId="170142085" sldId="256"/>
            <ac:picMk id="19" creationId="{C23AE13A-C2E1-5D42-B29A-34D572135B92}"/>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FB365A3-734E-4940-B639-93822C60FD97}" type="datetimeFigureOut">
              <a:rPr lang="pt-BR" smtClean="0"/>
              <a:t>04/05/2026</a:t>
            </a:fld>
            <a:endParaRPr lang="pt-BR"/>
          </a:p>
        </p:txBody>
      </p:sp>
      <p:sp>
        <p:nvSpPr>
          <p:cNvPr id="4" name="Espaço Reservado para Imagem de Slide 3"/>
          <p:cNvSpPr>
            <a:spLocks noGrp="1" noRot="1" noChangeAspect="1"/>
          </p:cNvSpPr>
          <p:nvPr>
            <p:ph type="sldImg" idx="2"/>
          </p:nvPr>
        </p:nvSpPr>
        <p:spPr>
          <a:xfrm>
            <a:off x="2143125" y="685800"/>
            <a:ext cx="2571750" cy="34290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99693D2-1209-4C82-94AF-55A42AE1DEAF}" type="slidenum">
              <a:rPr lang="pt-BR" smtClean="0"/>
              <a:t>‹nº›</a:t>
            </a:fld>
            <a:endParaRPr lang="pt-BR"/>
          </a:p>
        </p:txBody>
      </p:sp>
    </p:spTree>
    <p:extLst>
      <p:ext uri="{BB962C8B-B14F-4D97-AF65-F5344CB8AC3E}">
        <p14:creationId xmlns:p14="http://schemas.microsoft.com/office/powerpoint/2010/main" val="2832337082"/>
      </p:ext>
    </p:extLst>
  </p:cSld>
  <p:clrMap bg1="lt1" tx1="dk1" bg2="lt2" tx2="dk2" accent1="accent1" accent2="accent2" accent3="accent3" accent4="accent4" accent5="accent5" accent6="accent6" hlink="hlink" folHlink="folHlink"/>
  <p:notesStyle>
    <a:lvl1pPr marL="0" algn="l" defTabSz="4320540" rtl="0" eaLnBrk="1" latinLnBrk="0" hangingPunct="1">
      <a:defRPr sz="5700" kern="1200">
        <a:solidFill>
          <a:schemeClr val="tx1"/>
        </a:solidFill>
        <a:latin typeface="+mn-lt"/>
        <a:ea typeface="+mn-ea"/>
        <a:cs typeface="+mn-cs"/>
      </a:defRPr>
    </a:lvl1pPr>
    <a:lvl2pPr marL="2160270" algn="l" defTabSz="4320540" rtl="0" eaLnBrk="1" latinLnBrk="0" hangingPunct="1">
      <a:defRPr sz="5700" kern="1200">
        <a:solidFill>
          <a:schemeClr val="tx1"/>
        </a:solidFill>
        <a:latin typeface="+mn-lt"/>
        <a:ea typeface="+mn-ea"/>
        <a:cs typeface="+mn-cs"/>
      </a:defRPr>
    </a:lvl2pPr>
    <a:lvl3pPr marL="4320540" algn="l" defTabSz="4320540" rtl="0" eaLnBrk="1" latinLnBrk="0" hangingPunct="1">
      <a:defRPr sz="5700" kern="1200">
        <a:solidFill>
          <a:schemeClr val="tx1"/>
        </a:solidFill>
        <a:latin typeface="+mn-lt"/>
        <a:ea typeface="+mn-ea"/>
        <a:cs typeface="+mn-cs"/>
      </a:defRPr>
    </a:lvl3pPr>
    <a:lvl4pPr marL="6480810" algn="l" defTabSz="4320540" rtl="0" eaLnBrk="1" latinLnBrk="0" hangingPunct="1">
      <a:defRPr sz="5700" kern="1200">
        <a:solidFill>
          <a:schemeClr val="tx1"/>
        </a:solidFill>
        <a:latin typeface="+mn-lt"/>
        <a:ea typeface="+mn-ea"/>
        <a:cs typeface="+mn-cs"/>
      </a:defRPr>
    </a:lvl4pPr>
    <a:lvl5pPr marL="8641080" algn="l" defTabSz="4320540" rtl="0" eaLnBrk="1" latinLnBrk="0" hangingPunct="1">
      <a:defRPr sz="5700" kern="1200">
        <a:solidFill>
          <a:schemeClr val="tx1"/>
        </a:solidFill>
        <a:latin typeface="+mn-lt"/>
        <a:ea typeface="+mn-ea"/>
        <a:cs typeface="+mn-cs"/>
      </a:defRPr>
    </a:lvl5pPr>
    <a:lvl6pPr marL="10801350" algn="l" defTabSz="4320540" rtl="0" eaLnBrk="1" latinLnBrk="0" hangingPunct="1">
      <a:defRPr sz="5700" kern="1200">
        <a:solidFill>
          <a:schemeClr val="tx1"/>
        </a:solidFill>
        <a:latin typeface="+mn-lt"/>
        <a:ea typeface="+mn-ea"/>
        <a:cs typeface="+mn-cs"/>
      </a:defRPr>
    </a:lvl6pPr>
    <a:lvl7pPr marL="12961620" algn="l" defTabSz="4320540" rtl="0" eaLnBrk="1" latinLnBrk="0" hangingPunct="1">
      <a:defRPr sz="5700" kern="1200">
        <a:solidFill>
          <a:schemeClr val="tx1"/>
        </a:solidFill>
        <a:latin typeface="+mn-lt"/>
        <a:ea typeface="+mn-ea"/>
        <a:cs typeface="+mn-cs"/>
      </a:defRPr>
    </a:lvl7pPr>
    <a:lvl8pPr marL="15121890" algn="l" defTabSz="4320540" rtl="0" eaLnBrk="1" latinLnBrk="0" hangingPunct="1">
      <a:defRPr sz="5700" kern="1200">
        <a:solidFill>
          <a:schemeClr val="tx1"/>
        </a:solidFill>
        <a:latin typeface="+mn-lt"/>
        <a:ea typeface="+mn-ea"/>
        <a:cs typeface="+mn-cs"/>
      </a:defRPr>
    </a:lvl8pPr>
    <a:lvl9pPr marL="17282160" algn="l" defTabSz="4320540" rtl="0" eaLnBrk="1" latinLnBrk="0" hangingPunct="1">
      <a:defRPr sz="57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2143125" y="685800"/>
            <a:ext cx="2571750" cy="3429000"/>
          </a:xfrm>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fld id="{599693D2-1209-4C82-94AF-55A42AE1DEAF}" type="slidenum">
              <a:rPr lang="pt-BR" smtClean="0"/>
              <a:t>1</a:t>
            </a:fld>
            <a:endParaRPr lang="pt-BR"/>
          </a:p>
        </p:txBody>
      </p:sp>
    </p:spTree>
    <p:extLst>
      <p:ext uri="{BB962C8B-B14F-4D97-AF65-F5344CB8AC3E}">
        <p14:creationId xmlns:p14="http://schemas.microsoft.com/office/powerpoint/2010/main" val="11488549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2430304" y="13421680"/>
            <a:ext cx="27543443" cy="9261158"/>
          </a:xfrm>
        </p:spPr>
        <p:txBody>
          <a:bodyPr/>
          <a:lstStyle/>
          <a:p>
            <a:r>
              <a:rPr lang="pt-BR"/>
              <a:t>Clique para editar o título mestre</a:t>
            </a:r>
          </a:p>
        </p:txBody>
      </p:sp>
      <p:sp>
        <p:nvSpPr>
          <p:cNvPr id="3" name="Subtítulo 2"/>
          <p:cNvSpPr>
            <a:spLocks noGrp="1"/>
          </p:cNvSpPr>
          <p:nvPr>
            <p:ph type="subTitle" idx="1"/>
          </p:nvPr>
        </p:nvSpPr>
        <p:spPr>
          <a:xfrm>
            <a:off x="4860608" y="24483060"/>
            <a:ext cx="22682835" cy="11041380"/>
          </a:xfrm>
        </p:spPr>
        <p:txBody>
          <a:bodyPr/>
          <a:lstStyle>
            <a:lvl1pPr marL="0" indent="0" algn="ctr">
              <a:buNone/>
              <a:defRPr>
                <a:solidFill>
                  <a:schemeClr val="tx1">
                    <a:tint val="75000"/>
                  </a:schemeClr>
                </a:solidFill>
              </a:defRPr>
            </a:lvl1pPr>
            <a:lvl2pPr marL="2160270" indent="0" algn="ctr">
              <a:buNone/>
              <a:defRPr>
                <a:solidFill>
                  <a:schemeClr val="tx1">
                    <a:tint val="75000"/>
                  </a:schemeClr>
                </a:solidFill>
              </a:defRPr>
            </a:lvl2pPr>
            <a:lvl3pPr marL="4320540" indent="0" algn="ctr">
              <a:buNone/>
              <a:defRPr>
                <a:solidFill>
                  <a:schemeClr val="tx1">
                    <a:tint val="75000"/>
                  </a:schemeClr>
                </a:solidFill>
              </a:defRPr>
            </a:lvl3pPr>
            <a:lvl4pPr marL="6480810" indent="0" algn="ctr">
              <a:buNone/>
              <a:defRPr>
                <a:solidFill>
                  <a:schemeClr val="tx1">
                    <a:tint val="75000"/>
                  </a:schemeClr>
                </a:solidFill>
              </a:defRPr>
            </a:lvl4pPr>
            <a:lvl5pPr marL="8641080" indent="0" algn="ctr">
              <a:buNone/>
              <a:defRPr>
                <a:solidFill>
                  <a:schemeClr val="tx1">
                    <a:tint val="75000"/>
                  </a:schemeClr>
                </a:solidFill>
              </a:defRPr>
            </a:lvl5pPr>
            <a:lvl6pPr marL="10801350" indent="0" algn="ctr">
              <a:buNone/>
              <a:defRPr>
                <a:solidFill>
                  <a:schemeClr val="tx1">
                    <a:tint val="75000"/>
                  </a:schemeClr>
                </a:solidFill>
              </a:defRPr>
            </a:lvl6pPr>
            <a:lvl7pPr marL="12961620" indent="0" algn="ctr">
              <a:buNone/>
              <a:defRPr>
                <a:solidFill>
                  <a:schemeClr val="tx1">
                    <a:tint val="75000"/>
                  </a:schemeClr>
                </a:solidFill>
              </a:defRPr>
            </a:lvl7pPr>
            <a:lvl8pPr marL="15121890" indent="0" algn="ctr">
              <a:buNone/>
              <a:defRPr>
                <a:solidFill>
                  <a:schemeClr val="tx1">
                    <a:tint val="75000"/>
                  </a:schemeClr>
                </a:solidFill>
              </a:defRPr>
            </a:lvl8pPr>
            <a:lvl9pPr marL="17282160" indent="0" algn="ctr">
              <a:buNone/>
              <a:defRPr>
                <a:solidFill>
                  <a:schemeClr val="tx1">
                    <a:tint val="75000"/>
                  </a:schemeClr>
                </a:solidFill>
              </a:defRPr>
            </a:lvl9pPr>
          </a:lstStyle>
          <a:p>
            <a:r>
              <a:rPr lang="pt-BR"/>
              <a:t>Clique para editar o estilo do subtítulo mestre</a:t>
            </a:r>
          </a:p>
        </p:txBody>
      </p:sp>
      <p:sp>
        <p:nvSpPr>
          <p:cNvPr id="4" name="Espaço Reservado para Data 3"/>
          <p:cNvSpPr>
            <a:spLocks noGrp="1"/>
          </p:cNvSpPr>
          <p:nvPr>
            <p:ph type="dt" sz="half" idx="10"/>
          </p:nvPr>
        </p:nvSpPr>
        <p:spPr/>
        <p:txBody>
          <a:bodyPr/>
          <a:lstStyle/>
          <a:p>
            <a:fld id="{E2E037DB-6C3F-4040-B978-90458B67DCBB}" type="datetimeFigureOut">
              <a:rPr lang="pt-BR" smtClean="0"/>
              <a:t>04/05/2026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2BAC40C5-F2DF-499F-9765-A3C90E382EE8}" type="slidenum">
              <a:rPr lang="pt-BR" smtClean="0"/>
              <a:t>‹nº›</a:t>
            </a:fld>
            <a:endParaRPr lang="pt-BR"/>
          </a:p>
        </p:txBody>
      </p:sp>
    </p:spTree>
    <p:extLst>
      <p:ext uri="{BB962C8B-B14F-4D97-AF65-F5344CB8AC3E}">
        <p14:creationId xmlns:p14="http://schemas.microsoft.com/office/powerpoint/2010/main" val="9675356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Texto Vertical 2"/>
          <p:cNvSpPr>
            <a:spLocks noGrp="1"/>
          </p:cNvSpPr>
          <p:nvPr>
            <p:ph type="body" orient="vert" idx="1"/>
          </p:nvPr>
        </p:nvSpPr>
        <p:spPr/>
        <p:txBody>
          <a:bodyPr vert="eaVert"/>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E2E037DB-6C3F-4040-B978-90458B67DCBB}" type="datetimeFigureOut">
              <a:rPr lang="pt-BR" smtClean="0"/>
              <a:t>04/05/2026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2BAC40C5-F2DF-499F-9765-A3C90E382EE8}" type="slidenum">
              <a:rPr lang="pt-BR" smtClean="0"/>
              <a:t>‹nº›</a:t>
            </a:fld>
            <a:endParaRPr lang="pt-BR"/>
          </a:p>
        </p:txBody>
      </p:sp>
    </p:spTree>
    <p:extLst>
      <p:ext uri="{BB962C8B-B14F-4D97-AF65-F5344CB8AC3E}">
        <p14:creationId xmlns:p14="http://schemas.microsoft.com/office/powerpoint/2010/main" val="2410873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23492936" y="1730222"/>
            <a:ext cx="7290911" cy="36864608"/>
          </a:xfrm>
        </p:spPr>
        <p:txBody>
          <a:bodyPr vert="eaVert"/>
          <a:lstStyle/>
          <a:p>
            <a:r>
              <a:rPr lang="pt-BR"/>
              <a:t>Clique para editar o título mestre</a:t>
            </a:r>
          </a:p>
        </p:txBody>
      </p:sp>
      <p:sp>
        <p:nvSpPr>
          <p:cNvPr id="3" name="Espaço Reservado para Texto Vertical 2"/>
          <p:cNvSpPr>
            <a:spLocks noGrp="1"/>
          </p:cNvSpPr>
          <p:nvPr>
            <p:ph type="body" orient="vert" idx="1"/>
          </p:nvPr>
        </p:nvSpPr>
        <p:spPr>
          <a:xfrm>
            <a:off x="1620203" y="1730222"/>
            <a:ext cx="21332666" cy="36864608"/>
          </a:xfrm>
        </p:spPr>
        <p:txBody>
          <a:bodyPr vert="eaVert"/>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E2E037DB-6C3F-4040-B978-90458B67DCBB}" type="datetimeFigureOut">
              <a:rPr lang="pt-BR" smtClean="0"/>
              <a:t>04/05/2026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2BAC40C5-F2DF-499F-9765-A3C90E382EE8}" type="slidenum">
              <a:rPr lang="pt-BR" smtClean="0"/>
              <a:t>‹nº›</a:t>
            </a:fld>
            <a:endParaRPr lang="pt-BR"/>
          </a:p>
        </p:txBody>
      </p:sp>
    </p:spTree>
    <p:extLst>
      <p:ext uri="{BB962C8B-B14F-4D97-AF65-F5344CB8AC3E}">
        <p14:creationId xmlns:p14="http://schemas.microsoft.com/office/powerpoint/2010/main" val="3253986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Conteúdo 2"/>
          <p:cNvSpPr>
            <a:spLocks noGrp="1"/>
          </p:cNvSpPr>
          <p:nvPr>
            <p:ph idx="1"/>
          </p:nvPr>
        </p:nvSpPr>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E2E037DB-6C3F-4040-B978-90458B67DCBB}" type="datetimeFigureOut">
              <a:rPr lang="pt-BR" smtClean="0"/>
              <a:t>04/05/2026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2BAC40C5-F2DF-499F-9765-A3C90E382EE8}" type="slidenum">
              <a:rPr lang="pt-BR" smtClean="0"/>
              <a:t>‹nº›</a:t>
            </a:fld>
            <a:endParaRPr lang="pt-BR"/>
          </a:p>
        </p:txBody>
      </p:sp>
    </p:spTree>
    <p:extLst>
      <p:ext uri="{BB962C8B-B14F-4D97-AF65-F5344CB8AC3E}">
        <p14:creationId xmlns:p14="http://schemas.microsoft.com/office/powerpoint/2010/main" val="25338777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2559696" y="27763473"/>
            <a:ext cx="27543443" cy="8581073"/>
          </a:xfrm>
        </p:spPr>
        <p:txBody>
          <a:bodyPr anchor="t"/>
          <a:lstStyle>
            <a:lvl1pPr algn="l">
              <a:defRPr sz="18900" b="1" cap="all"/>
            </a:lvl1pPr>
          </a:lstStyle>
          <a:p>
            <a:r>
              <a:rPr lang="pt-BR"/>
              <a:t>Clique para editar o título mestre</a:t>
            </a:r>
          </a:p>
        </p:txBody>
      </p:sp>
      <p:sp>
        <p:nvSpPr>
          <p:cNvPr id="3" name="Espaço Reservado para Texto 2"/>
          <p:cNvSpPr>
            <a:spLocks noGrp="1"/>
          </p:cNvSpPr>
          <p:nvPr>
            <p:ph type="body" idx="1"/>
          </p:nvPr>
        </p:nvSpPr>
        <p:spPr>
          <a:xfrm>
            <a:off x="2559696" y="18312295"/>
            <a:ext cx="27543443" cy="9451178"/>
          </a:xfrm>
        </p:spPr>
        <p:txBody>
          <a:bodyPr anchor="b"/>
          <a:lstStyle>
            <a:lvl1pPr marL="0" indent="0">
              <a:buNone/>
              <a:defRPr sz="9500">
                <a:solidFill>
                  <a:schemeClr val="tx1">
                    <a:tint val="75000"/>
                  </a:schemeClr>
                </a:solidFill>
              </a:defRPr>
            </a:lvl1pPr>
            <a:lvl2pPr marL="2160270" indent="0">
              <a:buNone/>
              <a:defRPr sz="8500">
                <a:solidFill>
                  <a:schemeClr val="tx1">
                    <a:tint val="75000"/>
                  </a:schemeClr>
                </a:solidFill>
              </a:defRPr>
            </a:lvl2pPr>
            <a:lvl3pPr marL="4320540" indent="0">
              <a:buNone/>
              <a:defRPr sz="7600">
                <a:solidFill>
                  <a:schemeClr val="tx1">
                    <a:tint val="75000"/>
                  </a:schemeClr>
                </a:solidFill>
              </a:defRPr>
            </a:lvl3pPr>
            <a:lvl4pPr marL="6480810" indent="0">
              <a:buNone/>
              <a:defRPr sz="6600">
                <a:solidFill>
                  <a:schemeClr val="tx1">
                    <a:tint val="75000"/>
                  </a:schemeClr>
                </a:solidFill>
              </a:defRPr>
            </a:lvl4pPr>
            <a:lvl5pPr marL="8641080" indent="0">
              <a:buNone/>
              <a:defRPr sz="6600">
                <a:solidFill>
                  <a:schemeClr val="tx1">
                    <a:tint val="75000"/>
                  </a:schemeClr>
                </a:solidFill>
              </a:defRPr>
            </a:lvl5pPr>
            <a:lvl6pPr marL="10801350" indent="0">
              <a:buNone/>
              <a:defRPr sz="6600">
                <a:solidFill>
                  <a:schemeClr val="tx1">
                    <a:tint val="75000"/>
                  </a:schemeClr>
                </a:solidFill>
              </a:defRPr>
            </a:lvl6pPr>
            <a:lvl7pPr marL="12961620" indent="0">
              <a:buNone/>
              <a:defRPr sz="6600">
                <a:solidFill>
                  <a:schemeClr val="tx1">
                    <a:tint val="75000"/>
                  </a:schemeClr>
                </a:solidFill>
              </a:defRPr>
            </a:lvl7pPr>
            <a:lvl8pPr marL="15121890" indent="0">
              <a:buNone/>
              <a:defRPr sz="6600">
                <a:solidFill>
                  <a:schemeClr val="tx1">
                    <a:tint val="75000"/>
                  </a:schemeClr>
                </a:solidFill>
              </a:defRPr>
            </a:lvl8pPr>
            <a:lvl9pPr marL="17282160" indent="0">
              <a:buNone/>
              <a:defRPr sz="6600">
                <a:solidFill>
                  <a:schemeClr val="tx1">
                    <a:tint val="75000"/>
                  </a:schemeClr>
                </a:solidFill>
              </a:defRPr>
            </a:lvl9pPr>
          </a:lstStyle>
          <a:p>
            <a:pPr lvl="0"/>
            <a:r>
              <a:rPr lang="pt-BR"/>
              <a:t>Clique para editar o texto mestre</a:t>
            </a:r>
          </a:p>
        </p:txBody>
      </p:sp>
      <p:sp>
        <p:nvSpPr>
          <p:cNvPr id="4" name="Espaço Reservado para Data 3"/>
          <p:cNvSpPr>
            <a:spLocks noGrp="1"/>
          </p:cNvSpPr>
          <p:nvPr>
            <p:ph type="dt" sz="half" idx="10"/>
          </p:nvPr>
        </p:nvSpPr>
        <p:spPr/>
        <p:txBody>
          <a:bodyPr/>
          <a:lstStyle/>
          <a:p>
            <a:fld id="{E2E037DB-6C3F-4040-B978-90458B67DCBB}" type="datetimeFigureOut">
              <a:rPr lang="pt-BR" smtClean="0"/>
              <a:t>04/05/2026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2BAC40C5-F2DF-499F-9765-A3C90E382EE8}" type="slidenum">
              <a:rPr lang="pt-BR" smtClean="0"/>
              <a:t>‹nº›</a:t>
            </a:fld>
            <a:endParaRPr lang="pt-BR"/>
          </a:p>
        </p:txBody>
      </p:sp>
    </p:spTree>
    <p:extLst>
      <p:ext uri="{BB962C8B-B14F-4D97-AF65-F5344CB8AC3E}">
        <p14:creationId xmlns:p14="http://schemas.microsoft.com/office/powerpoint/2010/main" val="38902556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Conteúdo 2"/>
          <p:cNvSpPr>
            <a:spLocks noGrp="1"/>
          </p:cNvSpPr>
          <p:nvPr>
            <p:ph sz="half" idx="1"/>
          </p:nvPr>
        </p:nvSpPr>
        <p:spPr>
          <a:xfrm>
            <a:off x="1620202" y="10081263"/>
            <a:ext cx="14311789" cy="28513567"/>
          </a:xfrm>
        </p:spPr>
        <p:txBody>
          <a:bodyPr/>
          <a:lstStyle>
            <a:lvl1pPr>
              <a:defRPr sz="13200"/>
            </a:lvl1pPr>
            <a:lvl2pPr>
              <a:defRPr sz="11300"/>
            </a:lvl2pPr>
            <a:lvl3pPr>
              <a:defRPr sz="9500"/>
            </a:lvl3pPr>
            <a:lvl4pPr>
              <a:defRPr sz="8500"/>
            </a:lvl4pPr>
            <a:lvl5pPr>
              <a:defRPr sz="8500"/>
            </a:lvl5pPr>
            <a:lvl6pPr>
              <a:defRPr sz="8500"/>
            </a:lvl6pPr>
            <a:lvl7pPr>
              <a:defRPr sz="8500"/>
            </a:lvl7pPr>
            <a:lvl8pPr>
              <a:defRPr sz="8500"/>
            </a:lvl8pPr>
            <a:lvl9pPr>
              <a:defRPr sz="85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p:cNvSpPr>
            <a:spLocks noGrp="1"/>
          </p:cNvSpPr>
          <p:nvPr>
            <p:ph sz="half" idx="2"/>
          </p:nvPr>
        </p:nvSpPr>
        <p:spPr>
          <a:xfrm>
            <a:off x="16472059" y="10081263"/>
            <a:ext cx="14311789" cy="28513567"/>
          </a:xfrm>
        </p:spPr>
        <p:txBody>
          <a:bodyPr/>
          <a:lstStyle>
            <a:lvl1pPr>
              <a:defRPr sz="13200"/>
            </a:lvl1pPr>
            <a:lvl2pPr>
              <a:defRPr sz="11300"/>
            </a:lvl2pPr>
            <a:lvl3pPr>
              <a:defRPr sz="9500"/>
            </a:lvl3pPr>
            <a:lvl4pPr>
              <a:defRPr sz="8500"/>
            </a:lvl4pPr>
            <a:lvl5pPr>
              <a:defRPr sz="8500"/>
            </a:lvl5pPr>
            <a:lvl6pPr>
              <a:defRPr sz="8500"/>
            </a:lvl6pPr>
            <a:lvl7pPr>
              <a:defRPr sz="8500"/>
            </a:lvl7pPr>
            <a:lvl8pPr>
              <a:defRPr sz="8500"/>
            </a:lvl8pPr>
            <a:lvl9pPr>
              <a:defRPr sz="85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p:cNvSpPr>
            <a:spLocks noGrp="1"/>
          </p:cNvSpPr>
          <p:nvPr>
            <p:ph type="dt" sz="half" idx="10"/>
          </p:nvPr>
        </p:nvSpPr>
        <p:spPr/>
        <p:txBody>
          <a:bodyPr/>
          <a:lstStyle/>
          <a:p>
            <a:fld id="{E2E037DB-6C3F-4040-B978-90458B67DCBB}" type="datetimeFigureOut">
              <a:rPr lang="pt-BR" smtClean="0"/>
              <a:t>04/05/2026</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2BAC40C5-F2DF-499F-9765-A3C90E382EE8}" type="slidenum">
              <a:rPr lang="pt-BR" smtClean="0"/>
              <a:t>‹nº›</a:t>
            </a:fld>
            <a:endParaRPr lang="pt-BR"/>
          </a:p>
        </p:txBody>
      </p:sp>
    </p:spTree>
    <p:extLst>
      <p:ext uri="{BB962C8B-B14F-4D97-AF65-F5344CB8AC3E}">
        <p14:creationId xmlns:p14="http://schemas.microsoft.com/office/powerpoint/2010/main" val="21424483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a:t>Clique para editar o título mestre</a:t>
            </a:r>
          </a:p>
        </p:txBody>
      </p:sp>
      <p:sp>
        <p:nvSpPr>
          <p:cNvPr id="3" name="Espaço Reservado para Texto 2"/>
          <p:cNvSpPr>
            <a:spLocks noGrp="1"/>
          </p:cNvSpPr>
          <p:nvPr>
            <p:ph type="body" idx="1"/>
          </p:nvPr>
        </p:nvSpPr>
        <p:spPr>
          <a:xfrm>
            <a:off x="1620203" y="9671212"/>
            <a:ext cx="14317416" cy="4030501"/>
          </a:xfrm>
        </p:spPr>
        <p:txBody>
          <a:bodyPr anchor="b"/>
          <a:lstStyle>
            <a:lvl1pPr marL="0" indent="0">
              <a:buNone/>
              <a:defRPr sz="11300" b="1"/>
            </a:lvl1pPr>
            <a:lvl2pPr marL="2160270" indent="0">
              <a:buNone/>
              <a:defRPr sz="9500" b="1"/>
            </a:lvl2pPr>
            <a:lvl3pPr marL="4320540" indent="0">
              <a:buNone/>
              <a:defRPr sz="8500" b="1"/>
            </a:lvl3pPr>
            <a:lvl4pPr marL="6480810" indent="0">
              <a:buNone/>
              <a:defRPr sz="7600" b="1"/>
            </a:lvl4pPr>
            <a:lvl5pPr marL="8641080" indent="0">
              <a:buNone/>
              <a:defRPr sz="7600" b="1"/>
            </a:lvl5pPr>
            <a:lvl6pPr marL="10801350" indent="0">
              <a:buNone/>
              <a:defRPr sz="7600" b="1"/>
            </a:lvl6pPr>
            <a:lvl7pPr marL="12961620" indent="0">
              <a:buNone/>
              <a:defRPr sz="7600" b="1"/>
            </a:lvl7pPr>
            <a:lvl8pPr marL="15121890" indent="0">
              <a:buNone/>
              <a:defRPr sz="7600" b="1"/>
            </a:lvl8pPr>
            <a:lvl9pPr marL="17282160" indent="0">
              <a:buNone/>
              <a:defRPr sz="7600" b="1"/>
            </a:lvl9pPr>
          </a:lstStyle>
          <a:p>
            <a:pPr lvl="0"/>
            <a:r>
              <a:rPr lang="pt-BR"/>
              <a:t>Clique para editar o texto mestre</a:t>
            </a:r>
          </a:p>
        </p:txBody>
      </p:sp>
      <p:sp>
        <p:nvSpPr>
          <p:cNvPr id="4" name="Espaço Reservado para Conteúdo 3"/>
          <p:cNvSpPr>
            <a:spLocks noGrp="1"/>
          </p:cNvSpPr>
          <p:nvPr>
            <p:ph sz="half" idx="2"/>
          </p:nvPr>
        </p:nvSpPr>
        <p:spPr>
          <a:xfrm>
            <a:off x="1620203" y="13701713"/>
            <a:ext cx="14317416" cy="24893114"/>
          </a:xfrm>
        </p:spPr>
        <p:txBody>
          <a:bodyPr/>
          <a:lstStyle>
            <a:lvl1pPr>
              <a:defRPr sz="11300"/>
            </a:lvl1pPr>
            <a:lvl2pPr>
              <a:defRPr sz="9500"/>
            </a:lvl2pPr>
            <a:lvl3pPr>
              <a:defRPr sz="8500"/>
            </a:lvl3pPr>
            <a:lvl4pPr>
              <a:defRPr sz="7600"/>
            </a:lvl4pPr>
            <a:lvl5pPr>
              <a:defRPr sz="7600"/>
            </a:lvl5pPr>
            <a:lvl6pPr>
              <a:defRPr sz="7600"/>
            </a:lvl6pPr>
            <a:lvl7pPr>
              <a:defRPr sz="7600"/>
            </a:lvl7pPr>
            <a:lvl8pPr>
              <a:defRPr sz="7600"/>
            </a:lvl8pPr>
            <a:lvl9pPr>
              <a:defRPr sz="76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p:cNvSpPr>
            <a:spLocks noGrp="1"/>
          </p:cNvSpPr>
          <p:nvPr>
            <p:ph type="body" sz="quarter" idx="3"/>
          </p:nvPr>
        </p:nvSpPr>
        <p:spPr>
          <a:xfrm>
            <a:off x="16460809" y="9671212"/>
            <a:ext cx="14323040" cy="4030501"/>
          </a:xfrm>
        </p:spPr>
        <p:txBody>
          <a:bodyPr anchor="b"/>
          <a:lstStyle>
            <a:lvl1pPr marL="0" indent="0">
              <a:buNone/>
              <a:defRPr sz="11300" b="1"/>
            </a:lvl1pPr>
            <a:lvl2pPr marL="2160270" indent="0">
              <a:buNone/>
              <a:defRPr sz="9500" b="1"/>
            </a:lvl2pPr>
            <a:lvl3pPr marL="4320540" indent="0">
              <a:buNone/>
              <a:defRPr sz="8500" b="1"/>
            </a:lvl3pPr>
            <a:lvl4pPr marL="6480810" indent="0">
              <a:buNone/>
              <a:defRPr sz="7600" b="1"/>
            </a:lvl4pPr>
            <a:lvl5pPr marL="8641080" indent="0">
              <a:buNone/>
              <a:defRPr sz="7600" b="1"/>
            </a:lvl5pPr>
            <a:lvl6pPr marL="10801350" indent="0">
              <a:buNone/>
              <a:defRPr sz="7600" b="1"/>
            </a:lvl6pPr>
            <a:lvl7pPr marL="12961620" indent="0">
              <a:buNone/>
              <a:defRPr sz="7600" b="1"/>
            </a:lvl7pPr>
            <a:lvl8pPr marL="15121890" indent="0">
              <a:buNone/>
              <a:defRPr sz="7600" b="1"/>
            </a:lvl8pPr>
            <a:lvl9pPr marL="17282160" indent="0">
              <a:buNone/>
              <a:defRPr sz="7600" b="1"/>
            </a:lvl9pPr>
          </a:lstStyle>
          <a:p>
            <a:pPr lvl="0"/>
            <a:r>
              <a:rPr lang="pt-BR"/>
              <a:t>Clique para editar o texto mestre</a:t>
            </a:r>
          </a:p>
        </p:txBody>
      </p:sp>
      <p:sp>
        <p:nvSpPr>
          <p:cNvPr id="6" name="Espaço Reservado para Conteúdo 5"/>
          <p:cNvSpPr>
            <a:spLocks noGrp="1"/>
          </p:cNvSpPr>
          <p:nvPr>
            <p:ph sz="quarter" idx="4"/>
          </p:nvPr>
        </p:nvSpPr>
        <p:spPr>
          <a:xfrm>
            <a:off x="16460809" y="13701713"/>
            <a:ext cx="14323040" cy="24893114"/>
          </a:xfrm>
        </p:spPr>
        <p:txBody>
          <a:bodyPr/>
          <a:lstStyle>
            <a:lvl1pPr>
              <a:defRPr sz="11300"/>
            </a:lvl1pPr>
            <a:lvl2pPr>
              <a:defRPr sz="9500"/>
            </a:lvl2pPr>
            <a:lvl3pPr>
              <a:defRPr sz="8500"/>
            </a:lvl3pPr>
            <a:lvl4pPr>
              <a:defRPr sz="7600"/>
            </a:lvl4pPr>
            <a:lvl5pPr>
              <a:defRPr sz="7600"/>
            </a:lvl5pPr>
            <a:lvl6pPr>
              <a:defRPr sz="7600"/>
            </a:lvl6pPr>
            <a:lvl7pPr>
              <a:defRPr sz="7600"/>
            </a:lvl7pPr>
            <a:lvl8pPr>
              <a:defRPr sz="7600"/>
            </a:lvl8pPr>
            <a:lvl9pPr>
              <a:defRPr sz="76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p:cNvSpPr>
            <a:spLocks noGrp="1"/>
          </p:cNvSpPr>
          <p:nvPr>
            <p:ph type="dt" sz="half" idx="10"/>
          </p:nvPr>
        </p:nvSpPr>
        <p:spPr/>
        <p:txBody>
          <a:bodyPr/>
          <a:lstStyle/>
          <a:p>
            <a:fld id="{E2E037DB-6C3F-4040-B978-90458B67DCBB}" type="datetimeFigureOut">
              <a:rPr lang="pt-BR" smtClean="0"/>
              <a:t>04/05/2026</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2BAC40C5-F2DF-499F-9765-A3C90E382EE8}" type="slidenum">
              <a:rPr lang="pt-BR" smtClean="0"/>
              <a:t>‹nº›</a:t>
            </a:fld>
            <a:endParaRPr lang="pt-BR"/>
          </a:p>
        </p:txBody>
      </p:sp>
    </p:spTree>
    <p:extLst>
      <p:ext uri="{BB962C8B-B14F-4D97-AF65-F5344CB8AC3E}">
        <p14:creationId xmlns:p14="http://schemas.microsoft.com/office/powerpoint/2010/main" val="11875136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Data 2"/>
          <p:cNvSpPr>
            <a:spLocks noGrp="1"/>
          </p:cNvSpPr>
          <p:nvPr>
            <p:ph type="dt" sz="half" idx="10"/>
          </p:nvPr>
        </p:nvSpPr>
        <p:spPr/>
        <p:txBody>
          <a:bodyPr/>
          <a:lstStyle/>
          <a:p>
            <a:fld id="{E2E037DB-6C3F-4040-B978-90458B67DCBB}" type="datetimeFigureOut">
              <a:rPr lang="pt-BR" smtClean="0"/>
              <a:t>04/05/2026</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2BAC40C5-F2DF-499F-9765-A3C90E382EE8}" type="slidenum">
              <a:rPr lang="pt-BR" smtClean="0"/>
              <a:t>‹nº›</a:t>
            </a:fld>
            <a:endParaRPr lang="pt-BR"/>
          </a:p>
        </p:txBody>
      </p:sp>
    </p:spTree>
    <p:extLst>
      <p:ext uri="{BB962C8B-B14F-4D97-AF65-F5344CB8AC3E}">
        <p14:creationId xmlns:p14="http://schemas.microsoft.com/office/powerpoint/2010/main" val="29892673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E2E037DB-6C3F-4040-B978-90458B67DCBB}" type="datetimeFigureOut">
              <a:rPr lang="pt-BR" smtClean="0"/>
              <a:t>04/05/2026</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2BAC40C5-F2DF-499F-9765-A3C90E382EE8}" type="slidenum">
              <a:rPr lang="pt-BR" smtClean="0"/>
              <a:t>‹nº›</a:t>
            </a:fld>
            <a:endParaRPr lang="pt-BR"/>
          </a:p>
        </p:txBody>
      </p:sp>
    </p:spTree>
    <p:extLst>
      <p:ext uri="{BB962C8B-B14F-4D97-AF65-F5344CB8AC3E}">
        <p14:creationId xmlns:p14="http://schemas.microsoft.com/office/powerpoint/2010/main" val="30151747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620204" y="1720215"/>
            <a:ext cx="10660709" cy="7320915"/>
          </a:xfrm>
        </p:spPr>
        <p:txBody>
          <a:bodyPr anchor="b"/>
          <a:lstStyle>
            <a:lvl1pPr algn="l">
              <a:defRPr sz="9500" b="1"/>
            </a:lvl1pPr>
          </a:lstStyle>
          <a:p>
            <a:r>
              <a:rPr lang="pt-BR"/>
              <a:t>Clique para editar o título mestre</a:t>
            </a:r>
          </a:p>
        </p:txBody>
      </p:sp>
      <p:sp>
        <p:nvSpPr>
          <p:cNvPr id="3" name="Espaço Reservado para Conteúdo 2"/>
          <p:cNvSpPr>
            <a:spLocks noGrp="1"/>
          </p:cNvSpPr>
          <p:nvPr>
            <p:ph idx="1"/>
          </p:nvPr>
        </p:nvSpPr>
        <p:spPr>
          <a:xfrm>
            <a:off x="12669083" y="1720218"/>
            <a:ext cx="18114764" cy="36874612"/>
          </a:xfrm>
        </p:spPr>
        <p:txBody>
          <a:bodyPr/>
          <a:lstStyle>
            <a:lvl1pPr>
              <a:defRPr sz="15100"/>
            </a:lvl1pPr>
            <a:lvl2pPr>
              <a:defRPr sz="13200"/>
            </a:lvl2pPr>
            <a:lvl3pPr>
              <a:defRPr sz="11300"/>
            </a:lvl3pPr>
            <a:lvl4pPr>
              <a:defRPr sz="9500"/>
            </a:lvl4pPr>
            <a:lvl5pPr>
              <a:defRPr sz="9500"/>
            </a:lvl5pPr>
            <a:lvl6pPr>
              <a:defRPr sz="9500"/>
            </a:lvl6pPr>
            <a:lvl7pPr>
              <a:defRPr sz="9500"/>
            </a:lvl7pPr>
            <a:lvl8pPr>
              <a:defRPr sz="9500"/>
            </a:lvl8pPr>
            <a:lvl9pPr>
              <a:defRPr sz="95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p:cNvSpPr>
            <a:spLocks noGrp="1"/>
          </p:cNvSpPr>
          <p:nvPr>
            <p:ph type="body" sz="half" idx="2"/>
          </p:nvPr>
        </p:nvSpPr>
        <p:spPr>
          <a:xfrm>
            <a:off x="1620204" y="9041133"/>
            <a:ext cx="10660709" cy="29553697"/>
          </a:xfrm>
        </p:spPr>
        <p:txBody>
          <a:bodyPr/>
          <a:lstStyle>
            <a:lvl1pPr marL="0" indent="0">
              <a:buNone/>
              <a:defRPr sz="6600"/>
            </a:lvl1pPr>
            <a:lvl2pPr marL="2160270" indent="0">
              <a:buNone/>
              <a:defRPr sz="5700"/>
            </a:lvl2pPr>
            <a:lvl3pPr marL="4320540" indent="0">
              <a:buNone/>
              <a:defRPr sz="4700"/>
            </a:lvl3pPr>
            <a:lvl4pPr marL="6480810" indent="0">
              <a:buNone/>
              <a:defRPr sz="4300"/>
            </a:lvl4pPr>
            <a:lvl5pPr marL="8641080" indent="0">
              <a:buNone/>
              <a:defRPr sz="4300"/>
            </a:lvl5pPr>
            <a:lvl6pPr marL="10801350" indent="0">
              <a:buNone/>
              <a:defRPr sz="4300"/>
            </a:lvl6pPr>
            <a:lvl7pPr marL="12961620" indent="0">
              <a:buNone/>
              <a:defRPr sz="4300"/>
            </a:lvl7pPr>
            <a:lvl8pPr marL="15121890" indent="0">
              <a:buNone/>
              <a:defRPr sz="4300"/>
            </a:lvl8pPr>
            <a:lvl9pPr marL="17282160" indent="0">
              <a:buNone/>
              <a:defRPr sz="4300"/>
            </a:lvl9pPr>
          </a:lstStyle>
          <a:p>
            <a:pPr lvl="0"/>
            <a:r>
              <a:rPr lang="pt-BR"/>
              <a:t>Clique para editar o texto mestre</a:t>
            </a:r>
          </a:p>
        </p:txBody>
      </p:sp>
      <p:sp>
        <p:nvSpPr>
          <p:cNvPr id="5" name="Espaço Reservado para Data 4"/>
          <p:cNvSpPr>
            <a:spLocks noGrp="1"/>
          </p:cNvSpPr>
          <p:nvPr>
            <p:ph type="dt" sz="half" idx="10"/>
          </p:nvPr>
        </p:nvSpPr>
        <p:spPr/>
        <p:txBody>
          <a:bodyPr/>
          <a:lstStyle/>
          <a:p>
            <a:fld id="{E2E037DB-6C3F-4040-B978-90458B67DCBB}" type="datetimeFigureOut">
              <a:rPr lang="pt-BR" smtClean="0"/>
              <a:t>04/05/2026</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2BAC40C5-F2DF-499F-9765-A3C90E382EE8}" type="slidenum">
              <a:rPr lang="pt-BR" smtClean="0"/>
              <a:t>‹nº›</a:t>
            </a:fld>
            <a:endParaRPr lang="pt-BR"/>
          </a:p>
        </p:txBody>
      </p:sp>
    </p:spTree>
    <p:extLst>
      <p:ext uri="{BB962C8B-B14F-4D97-AF65-F5344CB8AC3E}">
        <p14:creationId xmlns:p14="http://schemas.microsoft.com/office/powerpoint/2010/main" val="2861824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6351421" y="30243780"/>
            <a:ext cx="19442430" cy="3570449"/>
          </a:xfrm>
        </p:spPr>
        <p:txBody>
          <a:bodyPr anchor="b"/>
          <a:lstStyle>
            <a:lvl1pPr algn="l">
              <a:defRPr sz="9500" b="1"/>
            </a:lvl1pPr>
          </a:lstStyle>
          <a:p>
            <a:r>
              <a:rPr lang="pt-BR"/>
              <a:t>Clique para editar o título mestre</a:t>
            </a:r>
          </a:p>
        </p:txBody>
      </p:sp>
      <p:sp>
        <p:nvSpPr>
          <p:cNvPr id="3" name="Espaço Reservado para Imagem 2"/>
          <p:cNvSpPr>
            <a:spLocks noGrp="1"/>
          </p:cNvSpPr>
          <p:nvPr>
            <p:ph type="pic" idx="1"/>
          </p:nvPr>
        </p:nvSpPr>
        <p:spPr>
          <a:xfrm>
            <a:off x="6351421" y="3860483"/>
            <a:ext cx="19442430" cy="25923240"/>
          </a:xfrm>
        </p:spPr>
        <p:txBody>
          <a:bodyPr/>
          <a:lstStyle>
            <a:lvl1pPr marL="0" indent="0">
              <a:buNone/>
              <a:defRPr sz="15100"/>
            </a:lvl1pPr>
            <a:lvl2pPr marL="2160270" indent="0">
              <a:buNone/>
              <a:defRPr sz="13200"/>
            </a:lvl2pPr>
            <a:lvl3pPr marL="4320540" indent="0">
              <a:buNone/>
              <a:defRPr sz="11300"/>
            </a:lvl3pPr>
            <a:lvl4pPr marL="6480810" indent="0">
              <a:buNone/>
              <a:defRPr sz="9500"/>
            </a:lvl4pPr>
            <a:lvl5pPr marL="8641080" indent="0">
              <a:buNone/>
              <a:defRPr sz="9500"/>
            </a:lvl5pPr>
            <a:lvl6pPr marL="10801350" indent="0">
              <a:buNone/>
              <a:defRPr sz="9500"/>
            </a:lvl6pPr>
            <a:lvl7pPr marL="12961620" indent="0">
              <a:buNone/>
              <a:defRPr sz="9500"/>
            </a:lvl7pPr>
            <a:lvl8pPr marL="15121890" indent="0">
              <a:buNone/>
              <a:defRPr sz="9500"/>
            </a:lvl8pPr>
            <a:lvl9pPr marL="17282160" indent="0">
              <a:buNone/>
              <a:defRPr sz="9500"/>
            </a:lvl9pPr>
          </a:lstStyle>
          <a:p>
            <a:endParaRPr lang="pt-BR"/>
          </a:p>
        </p:txBody>
      </p:sp>
      <p:sp>
        <p:nvSpPr>
          <p:cNvPr id="4" name="Espaço Reservado para Texto 3"/>
          <p:cNvSpPr>
            <a:spLocks noGrp="1"/>
          </p:cNvSpPr>
          <p:nvPr>
            <p:ph type="body" sz="half" idx="2"/>
          </p:nvPr>
        </p:nvSpPr>
        <p:spPr>
          <a:xfrm>
            <a:off x="6351421" y="33814229"/>
            <a:ext cx="19442430" cy="5070631"/>
          </a:xfrm>
        </p:spPr>
        <p:txBody>
          <a:bodyPr/>
          <a:lstStyle>
            <a:lvl1pPr marL="0" indent="0">
              <a:buNone/>
              <a:defRPr sz="6600"/>
            </a:lvl1pPr>
            <a:lvl2pPr marL="2160270" indent="0">
              <a:buNone/>
              <a:defRPr sz="5700"/>
            </a:lvl2pPr>
            <a:lvl3pPr marL="4320540" indent="0">
              <a:buNone/>
              <a:defRPr sz="4700"/>
            </a:lvl3pPr>
            <a:lvl4pPr marL="6480810" indent="0">
              <a:buNone/>
              <a:defRPr sz="4300"/>
            </a:lvl4pPr>
            <a:lvl5pPr marL="8641080" indent="0">
              <a:buNone/>
              <a:defRPr sz="4300"/>
            </a:lvl5pPr>
            <a:lvl6pPr marL="10801350" indent="0">
              <a:buNone/>
              <a:defRPr sz="4300"/>
            </a:lvl6pPr>
            <a:lvl7pPr marL="12961620" indent="0">
              <a:buNone/>
              <a:defRPr sz="4300"/>
            </a:lvl7pPr>
            <a:lvl8pPr marL="15121890" indent="0">
              <a:buNone/>
              <a:defRPr sz="4300"/>
            </a:lvl8pPr>
            <a:lvl9pPr marL="17282160" indent="0">
              <a:buNone/>
              <a:defRPr sz="4300"/>
            </a:lvl9pPr>
          </a:lstStyle>
          <a:p>
            <a:pPr lvl="0"/>
            <a:r>
              <a:rPr lang="pt-BR"/>
              <a:t>Clique para editar o texto mestre</a:t>
            </a:r>
          </a:p>
        </p:txBody>
      </p:sp>
      <p:sp>
        <p:nvSpPr>
          <p:cNvPr id="5" name="Espaço Reservado para Data 4"/>
          <p:cNvSpPr>
            <a:spLocks noGrp="1"/>
          </p:cNvSpPr>
          <p:nvPr>
            <p:ph type="dt" sz="half" idx="10"/>
          </p:nvPr>
        </p:nvSpPr>
        <p:spPr/>
        <p:txBody>
          <a:bodyPr/>
          <a:lstStyle/>
          <a:p>
            <a:fld id="{E2E037DB-6C3F-4040-B978-90458B67DCBB}" type="datetimeFigureOut">
              <a:rPr lang="pt-BR" smtClean="0"/>
              <a:t>04/05/2026</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2BAC40C5-F2DF-499F-9765-A3C90E382EE8}" type="slidenum">
              <a:rPr lang="pt-BR" smtClean="0"/>
              <a:t>‹nº›</a:t>
            </a:fld>
            <a:endParaRPr lang="pt-BR"/>
          </a:p>
        </p:txBody>
      </p:sp>
    </p:spTree>
    <p:extLst>
      <p:ext uri="{BB962C8B-B14F-4D97-AF65-F5344CB8AC3E}">
        <p14:creationId xmlns:p14="http://schemas.microsoft.com/office/powerpoint/2010/main" val="35866123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1620203" y="1730219"/>
            <a:ext cx="29163645" cy="7200900"/>
          </a:xfrm>
          <a:prstGeom prst="rect">
            <a:avLst/>
          </a:prstGeom>
        </p:spPr>
        <p:txBody>
          <a:bodyPr vert="horz" lIns="432054" tIns="216027" rIns="432054" bIns="216027" rtlCol="0" anchor="ctr">
            <a:normAutofit/>
          </a:bodyPr>
          <a:lstStyle/>
          <a:p>
            <a:r>
              <a:rPr lang="pt-BR"/>
              <a:t>Clique para editar o título mestre</a:t>
            </a:r>
          </a:p>
        </p:txBody>
      </p:sp>
      <p:sp>
        <p:nvSpPr>
          <p:cNvPr id="3" name="Espaço Reservado para Texto 2"/>
          <p:cNvSpPr>
            <a:spLocks noGrp="1"/>
          </p:cNvSpPr>
          <p:nvPr>
            <p:ph type="body" idx="1"/>
          </p:nvPr>
        </p:nvSpPr>
        <p:spPr>
          <a:xfrm>
            <a:off x="1620203" y="10081263"/>
            <a:ext cx="29163645" cy="28513567"/>
          </a:xfrm>
          <a:prstGeom prst="rect">
            <a:avLst/>
          </a:prstGeom>
        </p:spPr>
        <p:txBody>
          <a:bodyPr vert="horz" lIns="432054" tIns="216027" rIns="432054" bIns="216027" rtlCol="0">
            <a:normAutofit/>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2"/>
          </p:nvPr>
        </p:nvSpPr>
        <p:spPr>
          <a:xfrm>
            <a:off x="1620203" y="40045008"/>
            <a:ext cx="7560945" cy="2300288"/>
          </a:xfrm>
          <a:prstGeom prst="rect">
            <a:avLst/>
          </a:prstGeom>
        </p:spPr>
        <p:txBody>
          <a:bodyPr vert="horz" lIns="432054" tIns="216027" rIns="432054" bIns="216027" rtlCol="0" anchor="ctr"/>
          <a:lstStyle>
            <a:lvl1pPr algn="l">
              <a:defRPr sz="5700">
                <a:solidFill>
                  <a:schemeClr val="tx1">
                    <a:tint val="75000"/>
                  </a:schemeClr>
                </a:solidFill>
              </a:defRPr>
            </a:lvl1pPr>
          </a:lstStyle>
          <a:p>
            <a:fld id="{E2E037DB-6C3F-4040-B978-90458B67DCBB}" type="datetimeFigureOut">
              <a:rPr lang="pt-BR" smtClean="0"/>
              <a:t>04/05/2026</a:t>
            </a:fld>
            <a:endParaRPr lang="pt-BR"/>
          </a:p>
        </p:txBody>
      </p:sp>
      <p:sp>
        <p:nvSpPr>
          <p:cNvPr id="5" name="Espaço Reservado para Rodapé 4"/>
          <p:cNvSpPr>
            <a:spLocks noGrp="1"/>
          </p:cNvSpPr>
          <p:nvPr>
            <p:ph type="ftr" sz="quarter" idx="3"/>
          </p:nvPr>
        </p:nvSpPr>
        <p:spPr>
          <a:xfrm>
            <a:off x="11071384" y="40045008"/>
            <a:ext cx="10261283" cy="2300288"/>
          </a:xfrm>
          <a:prstGeom prst="rect">
            <a:avLst/>
          </a:prstGeom>
        </p:spPr>
        <p:txBody>
          <a:bodyPr vert="horz" lIns="432054" tIns="216027" rIns="432054" bIns="216027" rtlCol="0" anchor="ctr"/>
          <a:lstStyle>
            <a:lvl1pPr algn="ctr">
              <a:defRPr sz="57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23222903" y="40045008"/>
            <a:ext cx="7560945" cy="2300288"/>
          </a:xfrm>
          <a:prstGeom prst="rect">
            <a:avLst/>
          </a:prstGeom>
        </p:spPr>
        <p:txBody>
          <a:bodyPr vert="horz" lIns="432054" tIns="216027" rIns="432054" bIns="216027" rtlCol="0" anchor="ctr"/>
          <a:lstStyle>
            <a:lvl1pPr algn="r">
              <a:defRPr sz="5700">
                <a:solidFill>
                  <a:schemeClr val="tx1">
                    <a:tint val="75000"/>
                  </a:schemeClr>
                </a:solidFill>
              </a:defRPr>
            </a:lvl1pPr>
          </a:lstStyle>
          <a:p>
            <a:fld id="{2BAC40C5-F2DF-499F-9765-A3C90E382EE8}" type="slidenum">
              <a:rPr lang="pt-BR" smtClean="0"/>
              <a:t>‹nº›</a:t>
            </a:fld>
            <a:endParaRPr lang="pt-BR"/>
          </a:p>
        </p:txBody>
      </p:sp>
    </p:spTree>
    <p:extLst>
      <p:ext uri="{BB962C8B-B14F-4D97-AF65-F5344CB8AC3E}">
        <p14:creationId xmlns:p14="http://schemas.microsoft.com/office/powerpoint/2010/main" val="22519430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320540" rtl="0" eaLnBrk="1" latinLnBrk="0" hangingPunct="1">
        <a:spcBef>
          <a:spcPct val="0"/>
        </a:spcBef>
        <a:buNone/>
        <a:defRPr sz="20800" kern="1200">
          <a:solidFill>
            <a:schemeClr val="tx1"/>
          </a:solidFill>
          <a:latin typeface="+mj-lt"/>
          <a:ea typeface="+mj-ea"/>
          <a:cs typeface="+mj-cs"/>
        </a:defRPr>
      </a:lvl1pPr>
    </p:titleStyle>
    <p:bodyStyle>
      <a:lvl1pPr marL="1620203" indent="-1620203" algn="l" defTabSz="4320540" rtl="0" eaLnBrk="1" latinLnBrk="0" hangingPunct="1">
        <a:spcBef>
          <a:spcPct val="20000"/>
        </a:spcBef>
        <a:buFont typeface="Arial" panose="020B0604020202020204" pitchFamily="34" charset="0"/>
        <a:buChar char="•"/>
        <a:defRPr sz="15100" kern="1200">
          <a:solidFill>
            <a:schemeClr val="tx1"/>
          </a:solidFill>
          <a:latin typeface="+mn-lt"/>
          <a:ea typeface="+mn-ea"/>
          <a:cs typeface="+mn-cs"/>
        </a:defRPr>
      </a:lvl1pPr>
      <a:lvl2pPr marL="3510439" indent="-1350169" algn="l" defTabSz="4320540" rtl="0" eaLnBrk="1" latinLnBrk="0" hangingPunct="1">
        <a:spcBef>
          <a:spcPct val="20000"/>
        </a:spcBef>
        <a:buFont typeface="Arial" panose="020B0604020202020204" pitchFamily="34" charset="0"/>
        <a:buChar char="–"/>
        <a:defRPr sz="13200" kern="1200">
          <a:solidFill>
            <a:schemeClr val="tx1"/>
          </a:solidFill>
          <a:latin typeface="+mn-lt"/>
          <a:ea typeface="+mn-ea"/>
          <a:cs typeface="+mn-cs"/>
        </a:defRPr>
      </a:lvl2pPr>
      <a:lvl3pPr marL="5400675" indent="-1080135" algn="l" defTabSz="4320540" rtl="0" eaLnBrk="1" latinLnBrk="0" hangingPunct="1">
        <a:spcBef>
          <a:spcPct val="20000"/>
        </a:spcBef>
        <a:buFont typeface="Arial" panose="020B0604020202020204" pitchFamily="34" charset="0"/>
        <a:buChar char="•"/>
        <a:defRPr sz="11300" kern="1200">
          <a:solidFill>
            <a:schemeClr val="tx1"/>
          </a:solidFill>
          <a:latin typeface="+mn-lt"/>
          <a:ea typeface="+mn-ea"/>
          <a:cs typeface="+mn-cs"/>
        </a:defRPr>
      </a:lvl3pPr>
      <a:lvl4pPr marL="7560945" indent="-1080135" algn="l" defTabSz="4320540" rtl="0" eaLnBrk="1" latinLnBrk="0" hangingPunct="1">
        <a:spcBef>
          <a:spcPct val="20000"/>
        </a:spcBef>
        <a:buFont typeface="Arial" panose="020B0604020202020204" pitchFamily="34" charset="0"/>
        <a:buChar char="–"/>
        <a:defRPr sz="9500" kern="1200">
          <a:solidFill>
            <a:schemeClr val="tx1"/>
          </a:solidFill>
          <a:latin typeface="+mn-lt"/>
          <a:ea typeface="+mn-ea"/>
          <a:cs typeface="+mn-cs"/>
        </a:defRPr>
      </a:lvl4pPr>
      <a:lvl5pPr marL="9721215" indent="-1080135" algn="l" defTabSz="4320540" rtl="0" eaLnBrk="1" latinLnBrk="0" hangingPunct="1">
        <a:spcBef>
          <a:spcPct val="20000"/>
        </a:spcBef>
        <a:buFont typeface="Arial" panose="020B0604020202020204" pitchFamily="34" charset="0"/>
        <a:buChar char="»"/>
        <a:defRPr sz="9500" kern="1200">
          <a:solidFill>
            <a:schemeClr val="tx1"/>
          </a:solidFill>
          <a:latin typeface="+mn-lt"/>
          <a:ea typeface="+mn-ea"/>
          <a:cs typeface="+mn-cs"/>
        </a:defRPr>
      </a:lvl5pPr>
      <a:lvl6pPr marL="11881485" indent="-1080135" algn="l" defTabSz="4320540" rtl="0" eaLnBrk="1" latinLnBrk="0" hangingPunct="1">
        <a:spcBef>
          <a:spcPct val="20000"/>
        </a:spcBef>
        <a:buFont typeface="Arial" panose="020B0604020202020204" pitchFamily="34" charset="0"/>
        <a:buChar char="•"/>
        <a:defRPr sz="9500" kern="1200">
          <a:solidFill>
            <a:schemeClr val="tx1"/>
          </a:solidFill>
          <a:latin typeface="+mn-lt"/>
          <a:ea typeface="+mn-ea"/>
          <a:cs typeface="+mn-cs"/>
        </a:defRPr>
      </a:lvl6pPr>
      <a:lvl7pPr marL="14041755" indent="-1080135" algn="l" defTabSz="4320540" rtl="0" eaLnBrk="1" latinLnBrk="0" hangingPunct="1">
        <a:spcBef>
          <a:spcPct val="20000"/>
        </a:spcBef>
        <a:buFont typeface="Arial" panose="020B0604020202020204" pitchFamily="34" charset="0"/>
        <a:buChar char="•"/>
        <a:defRPr sz="9500" kern="1200">
          <a:solidFill>
            <a:schemeClr val="tx1"/>
          </a:solidFill>
          <a:latin typeface="+mn-lt"/>
          <a:ea typeface="+mn-ea"/>
          <a:cs typeface="+mn-cs"/>
        </a:defRPr>
      </a:lvl7pPr>
      <a:lvl8pPr marL="16202025" indent="-1080135" algn="l" defTabSz="4320540" rtl="0" eaLnBrk="1" latinLnBrk="0" hangingPunct="1">
        <a:spcBef>
          <a:spcPct val="20000"/>
        </a:spcBef>
        <a:buFont typeface="Arial" panose="020B0604020202020204" pitchFamily="34" charset="0"/>
        <a:buChar char="•"/>
        <a:defRPr sz="9500" kern="1200">
          <a:solidFill>
            <a:schemeClr val="tx1"/>
          </a:solidFill>
          <a:latin typeface="+mn-lt"/>
          <a:ea typeface="+mn-ea"/>
          <a:cs typeface="+mn-cs"/>
        </a:defRPr>
      </a:lvl8pPr>
      <a:lvl9pPr marL="18362295" indent="-1080135" algn="l" defTabSz="4320540" rtl="0" eaLnBrk="1" latinLnBrk="0" hangingPunct="1">
        <a:spcBef>
          <a:spcPct val="20000"/>
        </a:spcBef>
        <a:buFont typeface="Arial" panose="020B0604020202020204" pitchFamily="34" charset="0"/>
        <a:buChar char="•"/>
        <a:defRPr sz="9500" kern="1200">
          <a:solidFill>
            <a:schemeClr val="tx1"/>
          </a:solidFill>
          <a:latin typeface="+mn-lt"/>
          <a:ea typeface="+mn-ea"/>
          <a:cs typeface="+mn-cs"/>
        </a:defRPr>
      </a:lvl9pPr>
    </p:bodyStyle>
    <p:otherStyle>
      <a:defPPr>
        <a:defRPr lang="pt-BR"/>
      </a:defPPr>
      <a:lvl1pPr marL="0" algn="l" defTabSz="4320540" rtl="0" eaLnBrk="1" latinLnBrk="0" hangingPunct="1">
        <a:defRPr sz="8500" kern="1200">
          <a:solidFill>
            <a:schemeClr val="tx1"/>
          </a:solidFill>
          <a:latin typeface="+mn-lt"/>
          <a:ea typeface="+mn-ea"/>
          <a:cs typeface="+mn-cs"/>
        </a:defRPr>
      </a:lvl1pPr>
      <a:lvl2pPr marL="2160270" algn="l" defTabSz="4320540" rtl="0" eaLnBrk="1" latinLnBrk="0" hangingPunct="1">
        <a:defRPr sz="8500" kern="1200">
          <a:solidFill>
            <a:schemeClr val="tx1"/>
          </a:solidFill>
          <a:latin typeface="+mn-lt"/>
          <a:ea typeface="+mn-ea"/>
          <a:cs typeface="+mn-cs"/>
        </a:defRPr>
      </a:lvl2pPr>
      <a:lvl3pPr marL="4320540" algn="l" defTabSz="4320540" rtl="0" eaLnBrk="1" latinLnBrk="0" hangingPunct="1">
        <a:defRPr sz="8500" kern="1200">
          <a:solidFill>
            <a:schemeClr val="tx1"/>
          </a:solidFill>
          <a:latin typeface="+mn-lt"/>
          <a:ea typeface="+mn-ea"/>
          <a:cs typeface="+mn-cs"/>
        </a:defRPr>
      </a:lvl3pPr>
      <a:lvl4pPr marL="6480810" algn="l" defTabSz="4320540" rtl="0" eaLnBrk="1" latinLnBrk="0" hangingPunct="1">
        <a:defRPr sz="8500" kern="1200">
          <a:solidFill>
            <a:schemeClr val="tx1"/>
          </a:solidFill>
          <a:latin typeface="+mn-lt"/>
          <a:ea typeface="+mn-ea"/>
          <a:cs typeface="+mn-cs"/>
        </a:defRPr>
      </a:lvl4pPr>
      <a:lvl5pPr marL="8641080" algn="l" defTabSz="4320540" rtl="0" eaLnBrk="1" latinLnBrk="0" hangingPunct="1">
        <a:defRPr sz="8500" kern="1200">
          <a:solidFill>
            <a:schemeClr val="tx1"/>
          </a:solidFill>
          <a:latin typeface="+mn-lt"/>
          <a:ea typeface="+mn-ea"/>
          <a:cs typeface="+mn-cs"/>
        </a:defRPr>
      </a:lvl5pPr>
      <a:lvl6pPr marL="10801350" algn="l" defTabSz="4320540" rtl="0" eaLnBrk="1" latinLnBrk="0" hangingPunct="1">
        <a:defRPr sz="8500" kern="1200">
          <a:solidFill>
            <a:schemeClr val="tx1"/>
          </a:solidFill>
          <a:latin typeface="+mn-lt"/>
          <a:ea typeface="+mn-ea"/>
          <a:cs typeface="+mn-cs"/>
        </a:defRPr>
      </a:lvl6pPr>
      <a:lvl7pPr marL="12961620" algn="l" defTabSz="4320540" rtl="0" eaLnBrk="1" latinLnBrk="0" hangingPunct="1">
        <a:defRPr sz="8500" kern="1200">
          <a:solidFill>
            <a:schemeClr val="tx1"/>
          </a:solidFill>
          <a:latin typeface="+mn-lt"/>
          <a:ea typeface="+mn-ea"/>
          <a:cs typeface="+mn-cs"/>
        </a:defRPr>
      </a:lvl7pPr>
      <a:lvl8pPr marL="15121890" algn="l" defTabSz="4320540" rtl="0" eaLnBrk="1" latinLnBrk="0" hangingPunct="1">
        <a:defRPr sz="8500" kern="1200">
          <a:solidFill>
            <a:schemeClr val="tx1"/>
          </a:solidFill>
          <a:latin typeface="+mn-lt"/>
          <a:ea typeface="+mn-ea"/>
          <a:cs typeface="+mn-cs"/>
        </a:defRPr>
      </a:lvl8pPr>
      <a:lvl9pPr marL="17282160" algn="l" defTabSz="4320540" rtl="0" eaLnBrk="1" latinLnBrk="0" hangingPunct="1">
        <a:defRPr sz="8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jpeg"/><Relationship Id="rId4" Type="http://schemas.openxmlformats.org/officeDocument/2006/relationships/image" Target="../media/image2.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ctrTitle"/>
          </p:nvPr>
        </p:nvSpPr>
        <p:spPr>
          <a:xfrm>
            <a:off x="1147763" y="5202238"/>
            <a:ext cx="30110112" cy="2212975"/>
          </a:xfrm>
        </p:spPr>
        <p:txBody>
          <a:bodyPr rtlCol="0">
            <a:noAutofit/>
          </a:bodyPr>
          <a:lstStyle/>
          <a:p>
            <a:pPr defTabSz="4318896" fontAlgn="auto">
              <a:spcAft>
                <a:spcPts val="0"/>
              </a:spcAft>
              <a:defRPr/>
            </a:pPr>
            <a:r>
              <a:rPr lang="pt-BR" sz="6600" b="1" dirty="0">
                <a:latin typeface="Arial" pitchFamily="34" charset="0"/>
                <a:cs typeface="Arial" pitchFamily="34" charset="0"/>
              </a:rPr>
              <a:t>USO DE FERRAMENTAS COMPUTACIONAIS NA PERÍCIA DE ENGENHARIA: IA APLICADA A LAUDOS DE VÍCIOS CONSTRUTIVOS</a:t>
            </a:r>
            <a:endParaRPr lang="pt-BR" sz="6600" b="1" i="1" dirty="0">
              <a:latin typeface="Arial" pitchFamily="34" charset="0"/>
              <a:cs typeface="Arial" pitchFamily="34" charset="0"/>
            </a:endParaRPr>
          </a:p>
        </p:txBody>
      </p:sp>
      <p:sp>
        <p:nvSpPr>
          <p:cNvPr id="5" name="Subtitle 2"/>
          <p:cNvSpPr>
            <a:spLocks noGrp="1"/>
          </p:cNvSpPr>
          <p:nvPr>
            <p:ph type="subTitle" idx="1"/>
          </p:nvPr>
        </p:nvSpPr>
        <p:spPr>
          <a:xfrm>
            <a:off x="1255713" y="11125027"/>
            <a:ext cx="14400212" cy="4645025"/>
          </a:xfrm>
        </p:spPr>
        <p:txBody>
          <a:bodyPr lIns="0" tIns="0" rIns="0" bIns="0" rtlCol="0">
            <a:noAutofit/>
          </a:bodyPr>
          <a:lstStyle/>
          <a:p>
            <a:pPr algn="just" defTabSz="4318896" fontAlgn="auto">
              <a:spcAft>
                <a:spcPts val="0"/>
              </a:spcAft>
              <a:defRPr/>
            </a:pPr>
            <a:r>
              <a:rPr lang="pt-BR" sz="6000" b="1" dirty="0">
                <a:solidFill>
                  <a:schemeClr val="tx1"/>
                </a:solidFill>
                <a:latin typeface="Arial" pitchFamily="34" charset="0"/>
                <a:cs typeface="Arial" pitchFamily="34" charset="0"/>
              </a:rPr>
              <a:t>Introdução</a:t>
            </a:r>
          </a:p>
          <a:p>
            <a:pPr algn="just"/>
            <a:r>
              <a:rPr lang="pt-BR" sz="2800" dirty="0">
                <a:solidFill>
                  <a:schemeClr val="tx1"/>
                </a:solidFill>
                <a:latin typeface="Arial" panose="020B0604020202020204" pitchFamily="34" charset="0"/>
                <a:cs typeface="Arial" panose="020B0604020202020204" pitchFamily="34" charset="0"/>
              </a:rPr>
              <a:t>O uso de ferramentas computacionais representa um apoio estratégico à elaboração de laudos técnicos. Técnicas como aprendizado de máquina e modelos de linguagem, segundo </a:t>
            </a:r>
            <a:r>
              <a:rPr lang="pt-BR" sz="2800" dirty="0" err="1">
                <a:solidFill>
                  <a:schemeClr val="tx1"/>
                </a:solidFill>
                <a:latin typeface="Arial" panose="020B0604020202020204" pitchFamily="34" charset="0"/>
                <a:cs typeface="Arial" panose="020B0604020202020204" pitchFamily="34" charset="0"/>
              </a:rPr>
              <a:t>Fröhlich</a:t>
            </a:r>
            <a:r>
              <a:rPr lang="pt-BR" sz="2800" dirty="0">
                <a:solidFill>
                  <a:schemeClr val="tx1"/>
                </a:solidFill>
                <a:latin typeface="Arial" panose="020B0604020202020204" pitchFamily="34" charset="0"/>
                <a:cs typeface="Arial" panose="020B0604020202020204" pitchFamily="34" charset="0"/>
              </a:rPr>
              <a:t> (2023) e Khan et al. (2022), permitem à IA (Inteligência Artificial) gerar análises preliminares com base em dados da diligência. Algoritmos de visão computacional como o ORB (</a:t>
            </a:r>
            <a:r>
              <a:rPr lang="pt-BR" sz="2800" dirty="0" err="1">
                <a:solidFill>
                  <a:schemeClr val="tx1"/>
                </a:solidFill>
                <a:latin typeface="Arial" panose="020B0604020202020204" pitchFamily="34" charset="0"/>
                <a:cs typeface="Arial" panose="020B0604020202020204" pitchFamily="34" charset="0"/>
              </a:rPr>
              <a:t>Oriented</a:t>
            </a:r>
            <a:r>
              <a:rPr lang="pt-BR" sz="2800" dirty="0">
                <a:solidFill>
                  <a:schemeClr val="tx1"/>
                </a:solidFill>
                <a:latin typeface="Arial" panose="020B0604020202020204" pitchFamily="34" charset="0"/>
                <a:cs typeface="Arial" panose="020B0604020202020204" pitchFamily="34" charset="0"/>
              </a:rPr>
              <a:t> FAST </a:t>
            </a:r>
            <a:r>
              <a:rPr lang="pt-BR" sz="2800" dirty="0" err="1">
                <a:solidFill>
                  <a:schemeClr val="tx1"/>
                </a:solidFill>
                <a:latin typeface="Arial" panose="020B0604020202020204" pitchFamily="34" charset="0"/>
                <a:cs typeface="Arial" panose="020B0604020202020204" pitchFamily="34" charset="0"/>
              </a:rPr>
              <a:t>and</a:t>
            </a:r>
            <a:r>
              <a:rPr lang="pt-BR" sz="2800" dirty="0">
                <a:solidFill>
                  <a:schemeClr val="tx1"/>
                </a:solidFill>
                <a:latin typeface="Arial" panose="020B0604020202020204" pitchFamily="34" charset="0"/>
                <a:cs typeface="Arial" panose="020B0604020202020204" pitchFamily="34" charset="0"/>
              </a:rPr>
              <a:t> </a:t>
            </a:r>
            <a:r>
              <a:rPr lang="pt-BR" sz="2800" dirty="0" err="1">
                <a:solidFill>
                  <a:schemeClr val="tx1"/>
                </a:solidFill>
                <a:latin typeface="Arial" panose="020B0604020202020204" pitchFamily="34" charset="0"/>
                <a:cs typeface="Arial" panose="020B0604020202020204" pitchFamily="34" charset="0"/>
              </a:rPr>
              <a:t>Rotated</a:t>
            </a:r>
            <a:r>
              <a:rPr lang="pt-BR" sz="2800" dirty="0">
                <a:solidFill>
                  <a:schemeClr val="tx1"/>
                </a:solidFill>
                <a:latin typeface="Arial" panose="020B0604020202020204" pitchFamily="34" charset="0"/>
                <a:cs typeface="Arial" panose="020B0604020202020204" pitchFamily="34" charset="0"/>
              </a:rPr>
              <a:t> BRIEF) comparam imagens periciais a bancos de dados devidamente curados por profissionais da engenharia civil, identificando padrões visuais e informações técnicas (Calado, 2024). Para Garcia (2020), essas tecnologias devem atuar como suporte inicial, sempre com revisão do perito. Large </a:t>
            </a:r>
            <a:r>
              <a:rPr lang="pt-BR" sz="2800" dirty="0" err="1">
                <a:solidFill>
                  <a:schemeClr val="tx1"/>
                </a:solidFill>
                <a:latin typeface="Arial" panose="020B0604020202020204" pitchFamily="34" charset="0"/>
                <a:cs typeface="Arial" panose="020B0604020202020204" pitchFamily="34" charset="0"/>
              </a:rPr>
              <a:t>Language</a:t>
            </a:r>
            <a:r>
              <a:rPr lang="pt-BR" sz="2800" dirty="0">
                <a:solidFill>
                  <a:schemeClr val="tx1"/>
                </a:solidFill>
                <a:latin typeface="Arial" panose="020B0604020202020204" pitchFamily="34" charset="0"/>
                <a:cs typeface="Arial" panose="020B0604020202020204" pitchFamily="34" charset="0"/>
              </a:rPr>
              <a:t> Model (LLM) e algoritmos como o ORB exigem validação humana, calibragem e aceitação profissional, como reforçam </a:t>
            </a:r>
            <a:r>
              <a:rPr lang="pt-BR" sz="2800" dirty="0" err="1">
                <a:solidFill>
                  <a:schemeClr val="tx1"/>
                </a:solidFill>
                <a:latin typeface="Arial" panose="020B0604020202020204" pitchFamily="34" charset="0"/>
                <a:cs typeface="Arial" panose="020B0604020202020204" pitchFamily="34" charset="0"/>
              </a:rPr>
              <a:t>Angelov</a:t>
            </a:r>
            <a:r>
              <a:rPr lang="pt-BR" sz="2800" dirty="0">
                <a:solidFill>
                  <a:schemeClr val="tx1"/>
                </a:solidFill>
                <a:latin typeface="Arial" panose="020B0604020202020204" pitchFamily="34" charset="0"/>
                <a:cs typeface="Arial" panose="020B0604020202020204" pitchFamily="34" charset="0"/>
              </a:rPr>
              <a:t> et al. (2021). A crescente judicialização de vícios construtivos, como nos casos do programa MCMV, evidencia a urgência por laudos mais confiáveis e ágeis. Segundo Souza e Nunes (2020) e Fernandes (2023), a engenharia civil transita da Indústria 4.0 para a 5.0, com tecnologias que integram homem e máquina, promovendo inclusão e sustentabilidade (</a:t>
            </a:r>
            <a:r>
              <a:rPr lang="pt-BR" sz="2800" dirty="0" err="1">
                <a:solidFill>
                  <a:schemeClr val="tx1"/>
                </a:solidFill>
                <a:latin typeface="Arial" panose="020B0604020202020204" pitchFamily="34" charset="0"/>
                <a:cs typeface="Arial" panose="020B0604020202020204" pitchFamily="34" charset="0"/>
              </a:rPr>
              <a:t>TechEdge</a:t>
            </a:r>
            <a:r>
              <a:rPr lang="pt-BR" sz="2800" dirty="0">
                <a:solidFill>
                  <a:schemeClr val="tx1"/>
                </a:solidFill>
                <a:latin typeface="Arial" panose="020B0604020202020204" pitchFamily="34" charset="0"/>
                <a:cs typeface="Arial" panose="020B0604020202020204" pitchFamily="34" charset="0"/>
              </a:rPr>
              <a:t>, 2022). A aplicação dessas ferramentas também favorece a padronização inicial dos laudos e a segurança jurídica (Brasil, 1988), e já são observadas em sistemas como Victor (STF), Elis (TJPE) e Radar (TJMG), que apoiam a triagem de processos nos tribunais de Justiça (Viana, 2022). Este estudo analisa a aplicação conjunta de dois recursos: o ORB, para busca por similaridade visual, e o Gemini Vision, para análise automatizada de imagens. Avaliam-se seus benefícios, desafios e implicações na geração assistida de laudos.</a:t>
            </a:r>
          </a:p>
        </p:txBody>
      </p:sp>
      <p:cxnSp>
        <p:nvCxnSpPr>
          <p:cNvPr id="6" name="Straight Connector 4"/>
          <p:cNvCxnSpPr>
            <a:cxnSpLocks noChangeShapeType="1"/>
          </p:cNvCxnSpPr>
          <p:nvPr/>
        </p:nvCxnSpPr>
        <p:spPr bwMode="auto">
          <a:xfrm>
            <a:off x="1255713" y="4711700"/>
            <a:ext cx="29894212" cy="0"/>
          </a:xfrm>
          <a:prstGeom prst="line">
            <a:avLst/>
          </a:prstGeom>
          <a:noFill/>
          <a:ln w="12700">
            <a:solidFill>
              <a:schemeClr val="tx1"/>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sp>
        <p:nvSpPr>
          <p:cNvPr id="7" name="Title 1"/>
          <p:cNvSpPr txBox="1">
            <a:spLocks/>
          </p:cNvSpPr>
          <p:nvPr/>
        </p:nvSpPr>
        <p:spPr bwMode="auto">
          <a:xfrm>
            <a:off x="1255713" y="7345363"/>
            <a:ext cx="29885340" cy="29318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32054" tIns="216027" rIns="432054" bIns="216027" anchor="ctr"/>
          <a:lstStyle>
            <a:lvl1pPr eaLnBrk="0" hangingPunct="0">
              <a:defRPr sz="8500">
                <a:solidFill>
                  <a:schemeClr val="tx1"/>
                </a:solidFill>
                <a:latin typeface="Calibri" pitchFamily="34" charset="0"/>
                <a:ea typeface="Geneva" pitchFamily="124" charset="-128"/>
              </a:defRPr>
            </a:lvl1pPr>
            <a:lvl2pPr marL="742950" indent="-285750" eaLnBrk="0" hangingPunct="0">
              <a:defRPr sz="8500">
                <a:solidFill>
                  <a:schemeClr val="tx1"/>
                </a:solidFill>
                <a:latin typeface="Calibri" pitchFamily="34" charset="0"/>
                <a:ea typeface="Geneva" pitchFamily="124" charset="-128"/>
              </a:defRPr>
            </a:lvl2pPr>
            <a:lvl3pPr marL="1143000" indent="-228600" eaLnBrk="0" hangingPunct="0">
              <a:defRPr sz="8500">
                <a:solidFill>
                  <a:schemeClr val="tx1"/>
                </a:solidFill>
                <a:latin typeface="Calibri" pitchFamily="34" charset="0"/>
                <a:ea typeface="Geneva" pitchFamily="124" charset="-128"/>
              </a:defRPr>
            </a:lvl3pPr>
            <a:lvl4pPr marL="1600200" indent="-228600" eaLnBrk="0" hangingPunct="0">
              <a:defRPr sz="8500">
                <a:solidFill>
                  <a:schemeClr val="tx1"/>
                </a:solidFill>
                <a:latin typeface="Calibri" pitchFamily="34" charset="0"/>
                <a:ea typeface="Geneva" pitchFamily="124" charset="-128"/>
              </a:defRPr>
            </a:lvl4pPr>
            <a:lvl5pPr marL="2057400" indent="-228600" eaLnBrk="0" hangingPunct="0">
              <a:defRPr sz="8500">
                <a:solidFill>
                  <a:schemeClr val="tx1"/>
                </a:solidFill>
                <a:latin typeface="Calibri" pitchFamily="34" charset="0"/>
                <a:ea typeface="Geneva" pitchFamily="124" charset="-128"/>
              </a:defRPr>
            </a:lvl5pPr>
            <a:lvl6pPr marL="2514600" indent="-228600" defTabSz="2159000" eaLnBrk="0" fontAlgn="base" hangingPunct="0">
              <a:spcBef>
                <a:spcPct val="0"/>
              </a:spcBef>
              <a:spcAft>
                <a:spcPct val="0"/>
              </a:spcAft>
              <a:defRPr sz="8500">
                <a:solidFill>
                  <a:schemeClr val="tx1"/>
                </a:solidFill>
                <a:latin typeface="Calibri" pitchFamily="34" charset="0"/>
                <a:ea typeface="Geneva" pitchFamily="124" charset="-128"/>
              </a:defRPr>
            </a:lvl6pPr>
            <a:lvl7pPr marL="2971800" indent="-228600" defTabSz="2159000" eaLnBrk="0" fontAlgn="base" hangingPunct="0">
              <a:spcBef>
                <a:spcPct val="0"/>
              </a:spcBef>
              <a:spcAft>
                <a:spcPct val="0"/>
              </a:spcAft>
              <a:defRPr sz="8500">
                <a:solidFill>
                  <a:schemeClr val="tx1"/>
                </a:solidFill>
                <a:latin typeface="Calibri" pitchFamily="34" charset="0"/>
                <a:ea typeface="Geneva" pitchFamily="124" charset="-128"/>
              </a:defRPr>
            </a:lvl7pPr>
            <a:lvl8pPr marL="3429000" indent="-228600" defTabSz="2159000" eaLnBrk="0" fontAlgn="base" hangingPunct="0">
              <a:spcBef>
                <a:spcPct val="0"/>
              </a:spcBef>
              <a:spcAft>
                <a:spcPct val="0"/>
              </a:spcAft>
              <a:defRPr sz="8500">
                <a:solidFill>
                  <a:schemeClr val="tx1"/>
                </a:solidFill>
                <a:latin typeface="Calibri" pitchFamily="34" charset="0"/>
                <a:ea typeface="Geneva" pitchFamily="124" charset="-128"/>
              </a:defRPr>
            </a:lvl8pPr>
            <a:lvl9pPr marL="3886200" indent="-228600" defTabSz="2159000" eaLnBrk="0" fontAlgn="base" hangingPunct="0">
              <a:spcBef>
                <a:spcPct val="0"/>
              </a:spcBef>
              <a:spcAft>
                <a:spcPct val="0"/>
              </a:spcAft>
              <a:defRPr sz="8500">
                <a:solidFill>
                  <a:schemeClr val="tx1"/>
                </a:solidFill>
                <a:latin typeface="Calibri" pitchFamily="34" charset="0"/>
                <a:ea typeface="Geneva" pitchFamily="124" charset="-128"/>
              </a:defRPr>
            </a:lvl9pPr>
          </a:lstStyle>
          <a:p>
            <a:pPr algn="ctr" eaLnBrk="1" hangingPunct="1"/>
            <a:r>
              <a:rPr lang="pt-BR" altLang="pt-BR" sz="4000" b="1" dirty="0"/>
              <a:t>LEONARDO COSTA DOS SANTOS</a:t>
            </a:r>
            <a:r>
              <a:rPr lang="pt-BR" altLang="pt-BR" sz="4000" b="1" baseline="30000" dirty="0"/>
              <a:t>1</a:t>
            </a:r>
            <a:r>
              <a:rPr lang="pt-BR" altLang="pt-BR" sz="4000" b="1" dirty="0"/>
              <a:t>*, VANESSA DA SILVA DE AZEVEDO</a:t>
            </a:r>
            <a:r>
              <a:rPr lang="pt-BR" altLang="pt-BR" sz="4000" b="1" baseline="30000" dirty="0"/>
              <a:t>2</a:t>
            </a:r>
            <a:r>
              <a:rPr lang="pt-BR" altLang="pt-BR" sz="4000" b="1" dirty="0"/>
              <a:t>; JOSUE OLIVEIRA PINTO JUNIOR</a:t>
            </a:r>
            <a:r>
              <a:rPr lang="pt-BR" altLang="pt-BR" sz="4000" b="1" baseline="30000" dirty="0"/>
              <a:t>3</a:t>
            </a:r>
          </a:p>
          <a:p>
            <a:pPr algn="ctr" eaLnBrk="1" hangingPunct="1"/>
            <a:r>
              <a:rPr lang="pt-BR" altLang="pt-BR" sz="4000" baseline="30000" dirty="0"/>
              <a:t>1</a:t>
            </a:r>
            <a:r>
              <a:rPr lang="pt-BR" altLang="pt-BR" sz="4000" dirty="0"/>
              <a:t>Engenheiro Civil, UNESA, Rio de Janeiro-RJ, leonardo@laboratorioproducoes.com.br; </a:t>
            </a:r>
            <a:r>
              <a:rPr lang="pt-BR" altLang="pt-BR" sz="4000" baseline="30000" dirty="0"/>
              <a:t>2</a:t>
            </a:r>
            <a:r>
              <a:rPr lang="pt-BR" altLang="pt-BR" sz="4000" dirty="0"/>
              <a:t>DSc. em Engenharia, Prof. Titular Engenharias, UNESA, Rio de Janeiro-RJ, vanessa.azevedo@estacio.br; </a:t>
            </a:r>
            <a:r>
              <a:rPr lang="pt-BR" altLang="pt-BR" sz="4000" baseline="30000" dirty="0"/>
              <a:t>3</a:t>
            </a:r>
            <a:r>
              <a:rPr lang="pt-BR" altLang="pt-BR" sz="4000" dirty="0"/>
              <a:t>Tecnólogo em Análise e Desenvolvimento de Sistemas, UNAMA, Belém-PA, josue_pinto@yahoo.com.br</a:t>
            </a:r>
          </a:p>
        </p:txBody>
      </p:sp>
      <p:cxnSp>
        <p:nvCxnSpPr>
          <p:cNvPr id="8" name="Straight Connector 8"/>
          <p:cNvCxnSpPr>
            <a:cxnSpLocks noChangeShapeType="1"/>
          </p:cNvCxnSpPr>
          <p:nvPr/>
        </p:nvCxnSpPr>
        <p:spPr bwMode="auto">
          <a:xfrm>
            <a:off x="1255713" y="10369452"/>
            <a:ext cx="29894212" cy="0"/>
          </a:xfrm>
          <a:prstGeom prst="line">
            <a:avLst/>
          </a:prstGeom>
          <a:noFill/>
          <a:ln w="12700">
            <a:solidFill>
              <a:schemeClr val="tx1"/>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sp>
        <p:nvSpPr>
          <p:cNvPr id="9" name="Subtitle 2"/>
          <p:cNvSpPr txBox="1">
            <a:spLocks/>
          </p:cNvSpPr>
          <p:nvPr/>
        </p:nvSpPr>
        <p:spPr bwMode="auto">
          <a:xfrm>
            <a:off x="16851313" y="11004550"/>
            <a:ext cx="14400212" cy="8221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defRPr sz="8500">
                <a:solidFill>
                  <a:schemeClr val="tx1"/>
                </a:solidFill>
                <a:latin typeface="Calibri" pitchFamily="34" charset="0"/>
                <a:ea typeface="Geneva" pitchFamily="124" charset="-128"/>
              </a:defRPr>
            </a:lvl1pPr>
            <a:lvl2pPr marL="742950" indent="-285750" eaLnBrk="0" hangingPunct="0">
              <a:defRPr sz="8500">
                <a:solidFill>
                  <a:schemeClr val="tx1"/>
                </a:solidFill>
                <a:latin typeface="Calibri" pitchFamily="34" charset="0"/>
                <a:ea typeface="Geneva" pitchFamily="124" charset="-128"/>
              </a:defRPr>
            </a:lvl2pPr>
            <a:lvl3pPr marL="1143000" indent="-228600" eaLnBrk="0" hangingPunct="0">
              <a:defRPr sz="8500">
                <a:solidFill>
                  <a:schemeClr val="tx1"/>
                </a:solidFill>
                <a:latin typeface="Calibri" pitchFamily="34" charset="0"/>
                <a:ea typeface="Geneva" pitchFamily="124" charset="-128"/>
              </a:defRPr>
            </a:lvl3pPr>
            <a:lvl4pPr marL="1600200" indent="-228600" eaLnBrk="0" hangingPunct="0">
              <a:defRPr sz="8500">
                <a:solidFill>
                  <a:schemeClr val="tx1"/>
                </a:solidFill>
                <a:latin typeface="Calibri" pitchFamily="34" charset="0"/>
                <a:ea typeface="Geneva" pitchFamily="124" charset="-128"/>
              </a:defRPr>
            </a:lvl4pPr>
            <a:lvl5pPr marL="2057400" indent="-228600" eaLnBrk="0" hangingPunct="0">
              <a:defRPr sz="8500">
                <a:solidFill>
                  <a:schemeClr val="tx1"/>
                </a:solidFill>
                <a:latin typeface="Calibri" pitchFamily="34" charset="0"/>
                <a:ea typeface="Geneva" pitchFamily="124" charset="-128"/>
              </a:defRPr>
            </a:lvl5pPr>
            <a:lvl6pPr marL="2514600" indent="-228600" defTabSz="2159000" eaLnBrk="0" fontAlgn="base" hangingPunct="0">
              <a:spcBef>
                <a:spcPct val="0"/>
              </a:spcBef>
              <a:spcAft>
                <a:spcPct val="0"/>
              </a:spcAft>
              <a:defRPr sz="8500">
                <a:solidFill>
                  <a:schemeClr val="tx1"/>
                </a:solidFill>
                <a:latin typeface="Calibri" pitchFamily="34" charset="0"/>
                <a:ea typeface="Geneva" pitchFamily="124" charset="-128"/>
              </a:defRPr>
            </a:lvl6pPr>
            <a:lvl7pPr marL="2971800" indent="-228600" defTabSz="2159000" eaLnBrk="0" fontAlgn="base" hangingPunct="0">
              <a:spcBef>
                <a:spcPct val="0"/>
              </a:spcBef>
              <a:spcAft>
                <a:spcPct val="0"/>
              </a:spcAft>
              <a:defRPr sz="8500">
                <a:solidFill>
                  <a:schemeClr val="tx1"/>
                </a:solidFill>
                <a:latin typeface="Calibri" pitchFamily="34" charset="0"/>
                <a:ea typeface="Geneva" pitchFamily="124" charset="-128"/>
              </a:defRPr>
            </a:lvl7pPr>
            <a:lvl8pPr marL="3429000" indent="-228600" defTabSz="2159000" eaLnBrk="0" fontAlgn="base" hangingPunct="0">
              <a:spcBef>
                <a:spcPct val="0"/>
              </a:spcBef>
              <a:spcAft>
                <a:spcPct val="0"/>
              </a:spcAft>
              <a:defRPr sz="8500">
                <a:solidFill>
                  <a:schemeClr val="tx1"/>
                </a:solidFill>
                <a:latin typeface="Calibri" pitchFamily="34" charset="0"/>
                <a:ea typeface="Geneva" pitchFamily="124" charset="-128"/>
              </a:defRPr>
            </a:lvl8pPr>
            <a:lvl9pPr marL="3886200" indent="-228600" defTabSz="2159000" eaLnBrk="0" fontAlgn="base" hangingPunct="0">
              <a:spcBef>
                <a:spcPct val="0"/>
              </a:spcBef>
              <a:spcAft>
                <a:spcPct val="0"/>
              </a:spcAft>
              <a:defRPr sz="8500">
                <a:solidFill>
                  <a:schemeClr val="tx1"/>
                </a:solidFill>
                <a:latin typeface="Calibri" pitchFamily="34" charset="0"/>
                <a:ea typeface="Geneva" pitchFamily="124" charset="-128"/>
              </a:defRPr>
            </a:lvl9pPr>
          </a:lstStyle>
          <a:p>
            <a:pPr algn="just" eaLnBrk="1" hangingPunct="1">
              <a:spcBef>
                <a:spcPct val="20000"/>
              </a:spcBef>
              <a:buFont typeface="Arial" pitchFamily="34" charset="0"/>
              <a:buNone/>
            </a:pPr>
            <a:r>
              <a:rPr lang="pt-BR" altLang="pt-BR" sz="6000" b="1" dirty="0">
                <a:latin typeface="Arial" pitchFamily="34" charset="0"/>
                <a:cs typeface="Arial" pitchFamily="34" charset="0"/>
              </a:rPr>
              <a:t>Material e Métodos</a:t>
            </a:r>
          </a:p>
          <a:p>
            <a:pPr algn="just" eaLnBrk="1" hangingPunct="1">
              <a:spcBef>
                <a:spcPct val="20000"/>
              </a:spcBef>
              <a:buFont typeface="Arial" pitchFamily="34" charset="0"/>
              <a:buNone/>
            </a:pPr>
            <a:r>
              <a:rPr lang="pt-BR" altLang="pt-BR" sz="2800" dirty="0">
                <a:latin typeface="Arial" pitchFamily="34" charset="0"/>
                <a:cs typeface="Arial" pitchFamily="34" charset="0"/>
              </a:rPr>
              <a:t>A metodologia adotada neste estudo segue uma abordagem exploratória e descritiva, estruturada em sete fases integradas que compõem um processo sistemático para a aplicação de inteligência artificial na geração assistida de laudos periciais em casos de vícios construtivos. Inicialmente, realizou-se uma revisão sistemática da literatura (2019–2025) sobre o uso de IA na perícia de engenharia civil, com o objetivo de estabelecer uma base teórica sólida e indicadores metodológicos. Na fase seguinte, foi desenvolvido um protótipo da aplicação em Python, utilizando a biblioteca </a:t>
            </a:r>
            <a:r>
              <a:rPr lang="pt-BR" altLang="pt-BR" sz="2800" dirty="0" err="1">
                <a:latin typeface="Arial" pitchFamily="34" charset="0"/>
                <a:cs typeface="Arial" pitchFamily="34" charset="0"/>
              </a:rPr>
              <a:t>Tkinter</a:t>
            </a:r>
            <a:r>
              <a:rPr lang="pt-BR" altLang="pt-BR" sz="2800" dirty="0">
                <a:latin typeface="Arial" pitchFamily="34" charset="0"/>
                <a:cs typeface="Arial" pitchFamily="34" charset="0"/>
              </a:rPr>
              <a:t> para interface gráfica, integrando tecnologias como IA multimodal (Gemini Vision) — responsável pela análise automatizada das imagens periciais via API — e visão computacional com ORB (</a:t>
            </a:r>
            <a:r>
              <a:rPr lang="pt-BR" altLang="pt-BR" sz="2800" dirty="0" err="1">
                <a:latin typeface="Arial" pitchFamily="34" charset="0"/>
                <a:cs typeface="Arial" pitchFamily="34" charset="0"/>
              </a:rPr>
              <a:t>Oriented</a:t>
            </a:r>
            <a:r>
              <a:rPr lang="pt-BR" altLang="pt-BR" sz="2800" dirty="0">
                <a:latin typeface="Arial" pitchFamily="34" charset="0"/>
                <a:cs typeface="Arial" pitchFamily="34" charset="0"/>
              </a:rPr>
              <a:t> FAST </a:t>
            </a:r>
            <a:r>
              <a:rPr lang="pt-BR" altLang="pt-BR" sz="2800" dirty="0" err="1">
                <a:latin typeface="Arial" pitchFamily="34" charset="0"/>
                <a:cs typeface="Arial" pitchFamily="34" charset="0"/>
              </a:rPr>
              <a:t>and</a:t>
            </a:r>
            <a:r>
              <a:rPr lang="pt-BR" altLang="pt-BR" sz="2800" dirty="0">
                <a:latin typeface="Arial" pitchFamily="34" charset="0"/>
                <a:cs typeface="Arial" pitchFamily="34" charset="0"/>
              </a:rPr>
              <a:t> </a:t>
            </a:r>
            <a:r>
              <a:rPr lang="pt-BR" altLang="pt-BR" sz="2800" dirty="0" err="1">
                <a:latin typeface="Arial" pitchFamily="34" charset="0"/>
                <a:cs typeface="Arial" pitchFamily="34" charset="0"/>
              </a:rPr>
              <a:t>Rotated</a:t>
            </a:r>
            <a:r>
              <a:rPr lang="pt-BR" altLang="pt-BR" sz="2800" dirty="0">
                <a:latin typeface="Arial" pitchFamily="34" charset="0"/>
                <a:cs typeface="Arial" pitchFamily="34" charset="0"/>
              </a:rPr>
              <a:t> BRIEF), para extração de descritores e busca por similaridade visual em um banco de imagens curado. A arquitetura também incluiu uma interface de validação (expert-in-</a:t>
            </a:r>
            <a:r>
              <a:rPr lang="pt-BR" altLang="pt-BR" sz="2800" dirty="0" err="1">
                <a:latin typeface="Arial" pitchFamily="34" charset="0"/>
                <a:cs typeface="Arial" pitchFamily="34" charset="0"/>
              </a:rPr>
              <a:t>the</a:t>
            </a:r>
            <a:r>
              <a:rPr lang="pt-BR" altLang="pt-BR" sz="2800" dirty="0">
                <a:latin typeface="Arial" pitchFamily="34" charset="0"/>
                <a:cs typeface="Arial" pitchFamily="34" charset="0"/>
              </a:rPr>
              <a:t>-loop), onde o perito revisa as análises geradas, além de um ciclo de feedback contínuo, que alimenta e aprimora o banco de dados local. A geração dos documentos ocorre por meio da biblioteca </a:t>
            </a:r>
            <a:r>
              <a:rPr lang="pt-BR" altLang="pt-BR" sz="2800" dirty="0" err="1">
                <a:latin typeface="Arial" pitchFamily="34" charset="0"/>
                <a:cs typeface="Arial" pitchFamily="34" charset="0"/>
              </a:rPr>
              <a:t>docxtpl</a:t>
            </a:r>
            <a:r>
              <a:rPr lang="pt-BR" altLang="pt-BR" sz="2800" dirty="0">
                <a:latin typeface="Arial" pitchFamily="34" charset="0"/>
                <a:cs typeface="Arial" pitchFamily="34" charset="0"/>
              </a:rPr>
              <a:t>, que monta automaticamente o laudo técnico em formato .</a:t>
            </a:r>
            <a:r>
              <a:rPr lang="pt-BR" altLang="pt-BR" sz="2800" dirty="0" err="1">
                <a:latin typeface="Arial" pitchFamily="34" charset="0"/>
                <a:cs typeface="Arial" pitchFamily="34" charset="0"/>
              </a:rPr>
              <a:t>docx</a:t>
            </a:r>
            <a:r>
              <a:rPr lang="pt-BR" altLang="pt-BR" sz="2800" dirty="0">
                <a:latin typeface="Arial" pitchFamily="34" charset="0"/>
                <a:cs typeface="Arial" pitchFamily="34" charset="0"/>
              </a:rPr>
              <a:t> conforme modelo pré-definido. Na etapa de coleta, foram reunidos casos reais e imagens técnicas anonimizadas, compondo a base experimental da ferramenta. Os testes realizados avaliaram tanto o funcionamento da aplicação quanto a qualidade das análises geradas pela IA e as correspondências identificadas pelo ORB. A metodologia também considerou a percepção de especialistas sobre a utilidade da ferramenta e o esforço exigido na validação das minutas. Por fim, foram elaboradas diretrizes preliminares de governança tecnológica — considerando aspectos técnicos, éticos e legais — e sistematizadas recomendações para uso prático e expansão futura da solução proposta.</a:t>
            </a:r>
          </a:p>
        </p:txBody>
      </p:sp>
      <p:sp>
        <p:nvSpPr>
          <p:cNvPr id="10" name="Subtitle 2"/>
          <p:cNvSpPr txBox="1">
            <a:spLocks/>
          </p:cNvSpPr>
          <p:nvPr/>
        </p:nvSpPr>
        <p:spPr bwMode="auto">
          <a:xfrm>
            <a:off x="1147763" y="21363238"/>
            <a:ext cx="14406562" cy="4097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defRPr sz="8500">
                <a:solidFill>
                  <a:schemeClr val="tx1"/>
                </a:solidFill>
                <a:latin typeface="Calibri" pitchFamily="34" charset="0"/>
                <a:ea typeface="Geneva" pitchFamily="124" charset="-128"/>
              </a:defRPr>
            </a:lvl1pPr>
            <a:lvl2pPr marL="742950" indent="-285750" eaLnBrk="0" hangingPunct="0">
              <a:defRPr sz="8500">
                <a:solidFill>
                  <a:schemeClr val="tx1"/>
                </a:solidFill>
                <a:latin typeface="Calibri" pitchFamily="34" charset="0"/>
                <a:ea typeface="Geneva" pitchFamily="124" charset="-128"/>
              </a:defRPr>
            </a:lvl2pPr>
            <a:lvl3pPr marL="1143000" indent="-228600" eaLnBrk="0" hangingPunct="0">
              <a:defRPr sz="8500">
                <a:solidFill>
                  <a:schemeClr val="tx1"/>
                </a:solidFill>
                <a:latin typeface="Calibri" pitchFamily="34" charset="0"/>
                <a:ea typeface="Geneva" pitchFamily="124" charset="-128"/>
              </a:defRPr>
            </a:lvl3pPr>
            <a:lvl4pPr marL="1600200" indent="-228600" eaLnBrk="0" hangingPunct="0">
              <a:defRPr sz="8500">
                <a:solidFill>
                  <a:schemeClr val="tx1"/>
                </a:solidFill>
                <a:latin typeface="Calibri" pitchFamily="34" charset="0"/>
                <a:ea typeface="Geneva" pitchFamily="124" charset="-128"/>
              </a:defRPr>
            </a:lvl4pPr>
            <a:lvl5pPr marL="2057400" indent="-228600" eaLnBrk="0" hangingPunct="0">
              <a:defRPr sz="8500">
                <a:solidFill>
                  <a:schemeClr val="tx1"/>
                </a:solidFill>
                <a:latin typeface="Calibri" pitchFamily="34" charset="0"/>
                <a:ea typeface="Geneva" pitchFamily="124" charset="-128"/>
              </a:defRPr>
            </a:lvl5pPr>
            <a:lvl6pPr marL="2514600" indent="-228600" defTabSz="2159000" eaLnBrk="0" fontAlgn="base" hangingPunct="0">
              <a:spcBef>
                <a:spcPct val="0"/>
              </a:spcBef>
              <a:spcAft>
                <a:spcPct val="0"/>
              </a:spcAft>
              <a:defRPr sz="8500">
                <a:solidFill>
                  <a:schemeClr val="tx1"/>
                </a:solidFill>
                <a:latin typeface="Calibri" pitchFamily="34" charset="0"/>
                <a:ea typeface="Geneva" pitchFamily="124" charset="-128"/>
              </a:defRPr>
            </a:lvl6pPr>
            <a:lvl7pPr marL="2971800" indent="-228600" defTabSz="2159000" eaLnBrk="0" fontAlgn="base" hangingPunct="0">
              <a:spcBef>
                <a:spcPct val="0"/>
              </a:spcBef>
              <a:spcAft>
                <a:spcPct val="0"/>
              </a:spcAft>
              <a:defRPr sz="8500">
                <a:solidFill>
                  <a:schemeClr val="tx1"/>
                </a:solidFill>
                <a:latin typeface="Calibri" pitchFamily="34" charset="0"/>
                <a:ea typeface="Geneva" pitchFamily="124" charset="-128"/>
              </a:defRPr>
            </a:lvl7pPr>
            <a:lvl8pPr marL="3429000" indent="-228600" defTabSz="2159000" eaLnBrk="0" fontAlgn="base" hangingPunct="0">
              <a:spcBef>
                <a:spcPct val="0"/>
              </a:spcBef>
              <a:spcAft>
                <a:spcPct val="0"/>
              </a:spcAft>
              <a:defRPr sz="8500">
                <a:solidFill>
                  <a:schemeClr val="tx1"/>
                </a:solidFill>
                <a:latin typeface="Calibri" pitchFamily="34" charset="0"/>
                <a:ea typeface="Geneva" pitchFamily="124" charset="-128"/>
              </a:defRPr>
            </a:lvl8pPr>
            <a:lvl9pPr marL="3886200" indent="-228600" defTabSz="2159000" eaLnBrk="0" fontAlgn="base" hangingPunct="0">
              <a:spcBef>
                <a:spcPct val="0"/>
              </a:spcBef>
              <a:spcAft>
                <a:spcPct val="0"/>
              </a:spcAft>
              <a:defRPr sz="8500">
                <a:solidFill>
                  <a:schemeClr val="tx1"/>
                </a:solidFill>
                <a:latin typeface="Calibri" pitchFamily="34" charset="0"/>
                <a:ea typeface="Geneva" pitchFamily="124" charset="-128"/>
              </a:defRPr>
            </a:lvl9pPr>
          </a:lstStyle>
          <a:p>
            <a:pPr algn="just" eaLnBrk="1" hangingPunct="1">
              <a:spcBef>
                <a:spcPct val="20000"/>
              </a:spcBef>
              <a:buFont typeface="Arial" pitchFamily="34" charset="0"/>
              <a:buNone/>
            </a:pPr>
            <a:r>
              <a:rPr lang="pt-BR" altLang="pt-BR" sz="6000" b="1" dirty="0">
                <a:latin typeface="Arial" pitchFamily="34" charset="0"/>
                <a:cs typeface="Arial" pitchFamily="34" charset="0"/>
              </a:rPr>
              <a:t>Resultados e discussão</a:t>
            </a:r>
          </a:p>
          <a:p>
            <a:pPr algn="just" eaLnBrk="1" hangingPunct="1">
              <a:spcBef>
                <a:spcPct val="20000"/>
              </a:spcBef>
              <a:buFont typeface="Arial" pitchFamily="34" charset="0"/>
              <a:buNone/>
            </a:pPr>
            <a:r>
              <a:rPr lang="pt-BR" altLang="pt-BR" sz="2800" dirty="0">
                <a:latin typeface="Arial" pitchFamily="34" charset="0"/>
                <a:cs typeface="Arial" pitchFamily="34" charset="0"/>
              </a:rPr>
              <a:t>Os resultados obtidos demonstram a viabilidade técnica de um modelo híbrido para apoio à perícia em engenharia civil, integrando inteligência artificial multimodal e visão computacional com a atuação crítica do profissional perito. A aplicação, desenvolvida em Python, incorpora um fluxo de trabalho em que o usuário insere dados do caso e imagens da diligência via interface gráfica (GUI). As imagens são processadas por meio da API do modelo Gemini Vision, que gera automaticamente descrições técnicas preliminares. Tais descrições são apresentadas ao perito em uma interface interativa, onde ele pode revisar, editar e validar as informações geradas. Uma vez validadas, as imagens e suas análises são armazenadas localmente em um banco de dados de referência visual, permitindo que o algoritmo ORB realize comparações por similaridade com casos anteriores, fortalecendo o reuso de conhecimento técnico validado. O sistema gera a minuta do laudo em formato .</a:t>
            </a:r>
            <a:r>
              <a:rPr lang="pt-BR" altLang="pt-BR" sz="2800" dirty="0" err="1">
                <a:latin typeface="Arial" pitchFamily="34" charset="0"/>
                <a:cs typeface="Arial" pitchFamily="34" charset="0"/>
              </a:rPr>
              <a:t>docx</a:t>
            </a:r>
            <a:r>
              <a:rPr lang="pt-BR" altLang="pt-BR" sz="2800" dirty="0">
                <a:latin typeface="Arial" pitchFamily="34" charset="0"/>
                <a:cs typeface="Arial" pitchFamily="34" charset="0"/>
              </a:rPr>
              <a:t> com base nos dados inseridos, nas análises validadas e em blocos de texto padronizados, conforme estrutura da ABNT NBR 13.752:2024. O ciclo de feedback contínuo do banco ORB possibilita o aprimoramento progressivo da base de conhecimento local, mesmo sem necessidade de retreinamento do modelo LLM via API. A abordagem propõe ganhos significativos em agilidade, padronização inicial e produtividade na elaboração de laudos periciais, sem abrir mão da acurácia técnica e da responsabilidade profissional. Além disso, sua aplicabilidade se mostra especialmente relevante diante do aumento de litígios envolvendo vícios construtivos, como os identificados em empreendimentos do programa Minha Casa, Minha Vida, reforçando o potencial da solução como ferramenta de apoio à celeridade e à integridade dos processos judiciais.</a:t>
            </a:r>
          </a:p>
          <a:p>
            <a:pPr algn="just" eaLnBrk="1" hangingPunct="1">
              <a:spcBef>
                <a:spcPct val="20000"/>
              </a:spcBef>
              <a:buFont typeface="Arial" pitchFamily="34" charset="0"/>
              <a:buNone/>
            </a:pPr>
            <a:endParaRPr lang="pt-BR" altLang="pt-BR" sz="2800" dirty="0">
              <a:latin typeface="Arial" pitchFamily="34" charset="0"/>
              <a:cs typeface="Arial" pitchFamily="34" charset="0"/>
            </a:endParaRPr>
          </a:p>
          <a:p>
            <a:pPr algn="just" eaLnBrk="1" hangingPunct="1">
              <a:spcBef>
                <a:spcPct val="20000"/>
              </a:spcBef>
              <a:buFont typeface="Arial" pitchFamily="34" charset="0"/>
              <a:buNone/>
            </a:pPr>
            <a:endParaRPr lang="en-US" altLang="pt-BR" sz="2800" dirty="0">
              <a:latin typeface="Arial" pitchFamily="34" charset="0"/>
              <a:cs typeface="Arial" pitchFamily="34" charset="0"/>
            </a:endParaRPr>
          </a:p>
        </p:txBody>
      </p:sp>
      <p:sp>
        <p:nvSpPr>
          <p:cNvPr id="11" name="Subtitle 2"/>
          <p:cNvSpPr txBox="1">
            <a:spLocks/>
          </p:cNvSpPr>
          <p:nvPr/>
        </p:nvSpPr>
        <p:spPr bwMode="auto">
          <a:xfrm>
            <a:off x="1282176" y="35151199"/>
            <a:ext cx="29894212" cy="32768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defRPr sz="8500">
                <a:solidFill>
                  <a:schemeClr val="tx1"/>
                </a:solidFill>
                <a:latin typeface="Calibri" pitchFamily="34" charset="0"/>
                <a:ea typeface="Geneva" pitchFamily="124" charset="-128"/>
              </a:defRPr>
            </a:lvl1pPr>
            <a:lvl2pPr marL="742950" indent="-285750" eaLnBrk="0" hangingPunct="0">
              <a:defRPr sz="8500">
                <a:solidFill>
                  <a:schemeClr val="tx1"/>
                </a:solidFill>
                <a:latin typeface="Calibri" pitchFamily="34" charset="0"/>
                <a:ea typeface="Geneva" pitchFamily="124" charset="-128"/>
              </a:defRPr>
            </a:lvl2pPr>
            <a:lvl3pPr marL="1143000" indent="-228600" eaLnBrk="0" hangingPunct="0">
              <a:defRPr sz="8500">
                <a:solidFill>
                  <a:schemeClr val="tx1"/>
                </a:solidFill>
                <a:latin typeface="Calibri" pitchFamily="34" charset="0"/>
                <a:ea typeface="Geneva" pitchFamily="124" charset="-128"/>
              </a:defRPr>
            </a:lvl3pPr>
            <a:lvl4pPr marL="1600200" indent="-228600" eaLnBrk="0" hangingPunct="0">
              <a:defRPr sz="8500">
                <a:solidFill>
                  <a:schemeClr val="tx1"/>
                </a:solidFill>
                <a:latin typeface="Calibri" pitchFamily="34" charset="0"/>
                <a:ea typeface="Geneva" pitchFamily="124" charset="-128"/>
              </a:defRPr>
            </a:lvl4pPr>
            <a:lvl5pPr marL="2057400" indent="-228600" eaLnBrk="0" hangingPunct="0">
              <a:defRPr sz="8500">
                <a:solidFill>
                  <a:schemeClr val="tx1"/>
                </a:solidFill>
                <a:latin typeface="Calibri" pitchFamily="34" charset="0"/>
                <a:ea typeface="Geneva" pitchFamily="124" charset="-128"/>
              </a:defRPr>
            </a:lvl5pPr>
            <a:lvl6pPr marL="2514600" indent="-228600" defTabSz="2159000" eaLnBrk="0" fontAlgn="base" hangingPunct="0">
              <a:spcBef>
                <a:spcPct val="0"/>
              </a:spcBef>
              <a:spcAft>
                <a:spcPct val="0"/>
              </a:spcAft>
              <a:defRPr sz="8500">
                <a:solidFill>
                  <a:schemeClr val="tx1"/>
                </a:solidFill>
                <a:latin typeface="Calibri" pitchFamily="34" charset="0"/>
                <a:ea typeface="Geneva" pitchFamily="124" charset="-128"/>
              </a:defRPr>
            </a:lvl6pPr>
            <a:lvl7pPr marL="2971800" indent="-228600" defTabSz="2159000" eaLnBrk="0" fontAlgn="base" hangingPunct="0">
              <a:spcBef>
                <a:spcPct val="0"/>
              </a:spcBef>
              <a:spcAft>
                <a:spcPct val="0"/>
              </a:spcAft>
              <a:defRPr sz="8500">
                <a:solidFill>
                  <a:schemeClr val="tx1"/>
                </a:solidFill>
                <a:latin typeface="Calibri" pitchFamily="34" charset="0"/>
                <a:ea typeface="Geneva" pitchFamily="124" charset="-128"/>
              </a:defRPr>
            </a:lvl7pPr>
            <a:lvl8pPr marL="3429000" indent="-228600" defTabSz="2159000" eaLnBrk="0" fontAlgn="base" hangingPunct="0">
              <a:spcBef>
                <a:spcPct val="0"/>
              </a:spcBef>
              <a:spcAft>
                <a:spcPct val="0"/>
              </a:spcAft>
              <a:defRPr sz="8500">
                <a:solidFill>
                  <a:schemeClr val="tx1"/>
                </a:solidFill>
                <a:latin typeface="Calibri" pitchFamily="34" charset="0"/>
                <a:ea typeface="Geneva" pitchFamily="124" charset="-128"/>
              </a:defRPr>
            </a:lvl8pPr>
            <a:lvl9pPr marL="3886200" indent="-228600" defTabSz="2159000" eaLnBrk="0" fontAlgn="base" hangingPunct="0">
              <a:spcBef>
                <a:spcPct val="0"/>
              </a:spcBef>
              <a:spcAft>
                <a:spcPct val="0"/>
              </a:spcAft>
              <a:defRPr sz="8500">
                <a:solidFill>
                  <a:schemeClr val="tx1"/>
                </a:solidFill>
                <a:latin typeface="Calibri" pitchFamily="34" charset="0"/>
                <a:ea typeface="Geneva" pitchFamily="124" charset="-128"/>
              </a:defRPr>
            </a:lvl9pPr>
          </a:lstStyle>
          <a:p>
            <a:pPr algn="just" eaLnBrk="1" hangingPunct="1">
              <a:spcBef>
                <a:spcPct val="20000"/>
              </a:spcBef>
              <a:buFont typeface="Arial" pitchFamily="34" charset="0"/>
              <a:buNone/>
            </a:pPr>
            <a:r>
              <a:rPr lang="pt-BR" altLang="pt-BR" sz="6000" b="1" dirty="0">
                <a:latin typeface="Arial" pitchFamily="34" charset="0"/>
                <a:cs typeface="Arial" pitchFamily="34" charset="0"/>
              </a:rPr>
              <a:t>Conclusões</a:t>
            </a:r>
          </a:p>
          <a:p>
            <a:pPr algn="just" eaLnBrk="1" hangingPunct="1">
              <a:spcBef>
                <a:spcPct val="20000"/>
              </a:spcBef>
              <a:buFont typeface="Arial" pitchFamily="34" charset="0"/>
              <a:buNone/>
            </a:pPr>
            <a:r>
              <a:rPr lang="pt-BR" altLang="pt-BR" sz="2800" dirty="0">
                <a:latin typeface="Arial" pitchFamily="34" charset="0"/>
                <a:cs typeface="Arial" pitchFamily="34" charset="0"/>
              </a:rPr>
              <a:t>O estudo confirma a viabilidade técnica do uso de IA multimodal e algoritmos de visão computacional (ORB) na elaboração assistida de laudos periciais sobre vícios construtivos. A abordagem híbrida, com validação humana, otimiza o fluxo de trabalho e qualifica a produção inicial sem substituir o conhecimento técnico do perito. A aplicação automatiza etapas essenciais, como a análise preliminar de imagens e a montagem do laudo em formato .</a:t>
            </a:r>
            <a:r>
              <a:rPr lang="pt-BR" altLang="pt-BR" sz="2800" dirty="0" err="1">
                <a:latin typeface="Arial" pitchFamily="34" charset="0"/>
                <a:cs typeface="Arial" pitchFamily="34" charset="0"/>
              </a:rPr>
              <a:t>docx</a:t>
            </a:r>
            <a:r>
              <a:rPr lang="pt-BR" altLang="pt-BR" sz="2800" dirty="0">
                <a:latin typeface="Arial" pitchFamily="34" charset="0"/>
                <a:cs typeface="Arial" pitchFamily="34" charset="0"/>
              </a:rPr>
              <a:t>. O uso do ORB, complementa a IA na recuperação de casos semelhantes. O ciclo de feedback aplicado ao banco visual mostrou-se promissor para o aprimoramento contínuo, mesmo com limitações de treinamento direto dos modelos via API. Reconhecem-se, contudo, restrições ligadas à qualidade da imagem, precisão dos prompts e dependência de serviços externos. Recomenda-se, para pesquisas futuras, avaliar o impacto da ferramenta na produtividade dos peritos, explorar modelos treinados em patologias brasileiras e aperfeiçoar a interface da aplicação.</a:t>
            </a:r>
            <a:endParaRPr lang="en-US" altLang="pt-BR" sz="2400" dirty="0">
              <a:latin typeface="Arial" pitchFamily="34" charset="0"/>
              <a:cs typeface="Arial" pitchFamily="34" charset="0"/>
            </a:endParaRPr>
          </a:p>
        </p:txBody>
      </p:sp>
      <p:cxnSp>
        <p:nvCxnSpPr>
          <p:cNvPr id="17" name="Straight Connector 8"/>
          <p:cNvCxnSpPr>
            <a:cxnSpLocks noChangeShapeType="1"/>
          </p:cNvCxnSpPr>
          <p:nvPr/>
        </p:nvCxnSpPr>
        <p:spPr bwMode="auto">
          <a:xfrm>
            <a:off x="1309688" y="39028636"/>
            <a:ext cx="29894212" cy="0"/>
          </a:xfrm>
          <a:prstGeom prst="line">
            <a:avLst/>
          </a:prstGeom>
          <a:noFill/>
          <a:ln w="12700">
            <a:solidFill>
              <a:schemeClr val="tx1"/>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sp>
        <p:nvSpPr>
          <p:cNvPr id="12" name="Retângulo 11"/>
          <p:cNvSpPr/>
          <p:nvPr/>
        </p:nvSpPr>
        <p:spPr>
          <a:xfrm>
            <a:off x="20306481" y="30416512"/>
            <a:ext cx="8973236" cy="461665"/>
          </a:xfrm>
          <a:prstGeom prst="rect">
            <a:avLst/>
          </a:prstGeom>
        </p:spPr>
        <p:txBody>
          <a:bodyPr wrap="square">
            <a:spAutoFit/>
          </a:bodyPr>
          <a:lstStyle/>
          <a:p>
            <a:r>
              <a:rPr lang="pt-BR" altLang="pt-BR" sz="2400" dirty="0">
                <a:latin typeface="Arial" pitchFamily="34" charset="0"/>
                <a:cs typeface="Arial" pitchFamily="34" charset="0"/>
              </a:rPr>
              <a:t>Figura 2: Fluxograma do processo metodológico do estudo</a:t>
            </a:r>
            <a:endParaRPr lang="pt-BR" sz="2400" dirty="0"/>
          </a:p>
        </p:txBody>
      </p:sp>
      <p:sp>
        <p:nvSpPr>
          <p:cNvPr id="22" name="Retângulo 21"/>
          <p:cNvSpPr/>
          <p:nvPr/>
        </p:nvSpPr>
        <p:spPr>
          <a:xfrm>
            <a:off x="17376870" y="22217317"/>
            <a:ext cx="13764183" cy="461665"/>
          </a:xfrm>
          <a:prstGeom prst="rect">
            <a:avLst/>
          </a:prstGeom>
        </p:spPr>
        <p:txBody>
          <a:bodyPr wrap="square">
            <a:spAutoFit/>
          </a:bodyPr>
          <a:lstStyle/>
          <a:p>
            <a:pPr algn="ctr"/>
            <a:r>
              <a:rPr lang="pt-BR" altLang="pt-BR" sz="2400" dirty="0">
                <a:latin typeface="Arial" pitchFamily="34" charset="0"/>
                <a:cs typeface="Arial" pitchFamily="34" charset="0"/>
              </a:rPr>
              <a:t>Figura 1.  Interface (GUI) do protótipo Gerador de Laudos.</a:t>
            </a:r>
            <a:endParaRPr lang="pt-BR" sz="2400" dirty="0"/>
          </a:p>
        </p:txBody>
      </p:sp>
      <p:pic>
        <p:nvPicPr>
          <p:cNvPr id="2" name="Imagem 3" descr="Interface gráfica do usuário, Texto, Aplicativo&#10;&#10;O conteúdo gerado por IA pode estar incorreto.">
            <a:extLst>
              <a:ext uri="{FF2B5EF4-FFF2-40B4-BE49-F238E27FC236}">
                <a16:creationId xmlns:a16="http://schemas.microsoft.com/office/drawing/2014/main" id="{A74B2556-2847-16B5-8478-C49BECE4513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b="33542"/>
          <a:stretch>
            <a:fillRect/>
          </a:stretch>
        </p:blipFill>
        <p:spPr bwMode="auto">
          <a:xfrm>
            <a:off x="19346760" y="22749444"/>
            <a:ext cx="9776548" cy="68823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Imagem 13">
            <a:extLst>
              <a:ext uri="{FF2B5EF4-FFF2-40B4-BE49-F238E27FC236}">
                <a16:creationId xmlns:a16="http://schemas.microsoft.com/office/drawing/2014/main" id="{7F4F9E4B-FF38-D465-CDF4-B39888574078}"/>
              </a:ext>
            </a:extLst>
          </p:cNvPr>
          <p:cNvPicPr>
            <a:picLocks noChangeAspect="1"/>
          </p:cNvPicPr>
          <p:nvPr/>
        </p:nvPicPr>
        <p:blipFill>
          <a:blip r:embed="rId4"/>
          <a:srcRect l="826" r="16858" b="3972"/>
          <a:stretch>
            <a:fillRect/>
          </a:stretch>
        </p:blipFill>
        <p:spPr>
          <a:xfrm>
            <a:off x="16202025" y="31179764"/>
            <a:ext cx="14939028" cy="5256582"/>
          </a:xfrm>
          <a:prstGeom prst="rect">
            <a:avLst/>
          </a:prstGeom>
        </p:spPr>
      </p:pic>
      <p:pic>
        <p:nvPicPr>
          <p:cNvPr id="15" name="Imagem 14">
            <a:extLst>
              <a:ext uri="{FF2B5EF4-FFF2-40B4-BE49-F238E27FC236}">
                <a16:creationId xmlns:a16="http://schemas.microsoft.com/office/drawing/2014/main" id="{E5BC43B3-20CE-E4D4-8AF0-2E5CF53FB64E}"/>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176466" y="40207473"/>
            <a:ext cx="20958918" cy="2259055"/>
          </a:xfrm>
          <a:prstGeom prst="rect">
            <a:avLst/>
          </a:prstGeom>
        </p:spPr>
      </p:pic>
      <p:pic>
        <p:nvPicPr>
          <p:cNvPr id="19" name="Imagem 18">
            <a:extLst>
              <a:ext uri="{FF2B5EF4-FFF2-40B4-BE49-F238E27FC236}">
                <a16:creationId xmlns:a16="http://schemas.microsoft.com/office/drawing/2014/main" id="{C23AE13A-C2E1-5D42-B29A-34D572135B92}"/>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575365" y="938598"/>
            <a:ext cx="10161120" cy="3031401"/>
          </a:xfrm>
          <a:prstGeom prst="rect">
            <a:avLst/>
          </a:prstGeom>
        </p:spPr>
      </p:pic>
    </p:spTree>
    <p:extLst>
      <p:ext uri="{BB962C8B-B14F-4D97-AF65-F5344CB8AC3E}">
        <p14:creationId xmlns:p14="http://schemas.microsoft.com/office/powerpoint/2010/main" val="170142085"/>
      </p:ext>
    </p:extLst>
  </p:cSld>
  <p:clrMapOvr>
    <a:masterClrMapping/>
  </p:clrMapOvr>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184</TotalTime>
  <Words>1190</Words>
  <Application>Microsoft Office PowerPoint</Application>
  <PresentationFormat>Personalizar</PresentationFormat>
  <Paragraphs>14</Paragraphs>
  <Slides>1</Slides>
  <Notes>1</Notes>
  <HiddenSlides>0</HiddenSlides>
  <MMClips>0</MMClips>
  <ScaleCrop>false</ScaleCrop>
  <HeadingPairs>
    <vt:vector size="6" baseType="variant">
      <vt:variant>
        <vt:lpstr>Fontes usadas</vt:lpstr>
      </vt:variant>
      <vt:variant>
        <vt:i4>2</vt:i4>
      </vt:variant>
      <vt:variant>
        <vt:lpstr>Tema</vt:lpstr>
      </vt:variant>
      <vt:variant>
        <vt:i4>1</vt:i4>
      </vt:variant>
      <vt:variant>
        <vt:lpstr>Títulos de slides</vt:lpstr>
      </vt:variant>
      <vt:variant>
        <vt:i4>1</vt:i4>
      </vt:variant>
    </vt:vector>
  </HeadingPairs>
  <TitlesOfParts>
    <vt:vector size="4" baseType="lpstr">
      <vt:lpstr>Arial</vt:lpstr>
      <vt:lpstr>Calibri</vt:lpstr>
      <vt:lpstr>Tema do Office</vt:lpstr>
      <vt:lpstr>USO DE FERRAMENTAS COMPUTACIONAIS NA PERÍCIA DE ENGENHARIA: IA APLICADA A LAUDOS DE VÍCIOS CONSTRUTIVOS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POTENCIAL PEDOLÓGICO DO ESTADO DA PARAÍBA  PARA O CULTIVO DA MAMONA (Ricinus communis L.)</dc:title>
  <dc:creator>SILVIA MARIA NUNES GIRARDI</dc:creator>
  <cp:lastModifiedBy>Fernando Batista da Silva</cp:lastModifiedBy>
  <cp:revision>13</cp:revision>
  <dcterms:created xsi:type="dcterms:W3CDTF">2018-01-18T19:28:21Z</dcterms:created>
  <dcterms:modified xsi:type="dcterms:W3CDTF">2026-05-04T14:07:14Z</dcterms:modified>
</cp:coreProperties>
</file>